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72BCC3-9B56-4E97-AA8D-449986AB413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246D02-07AD-42FC-9986-5F6047EFA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BCC3-9B56-4E97-AA8D-449986AB413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6D02-07AD-42FC-9986-5F6047EFA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272BCC3-9B56-4E97-AA8D-449986AB413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246D02-07AD-42FC-9986-5F6047EFA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BCC3-9B56-4E97-AA8D-449986AB413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6D02-07AD-42FC-9986-5F6047EFA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72BCC3-9B56-4E97-AA8D-449986AB413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B246D02-07AD-42FC-9986-5F6047EFA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BCC3-9B56-4E97-AA8D-449986AB413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6D02-07AD-42FC-9986-5F6047EFA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BCC3-9B56-4E97-AA8D-449986AB413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6D02-07AD-42FC-9986-5F6047EFA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BCC3-9B56-4E97-AA8D-449986AB413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6D02-07AD-42FC-9986-5F6047EFA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72BCC3-9B56-4E97-AA8D-449986AB413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6D02-07AD-42FC-9986-5F6047EFA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BCC3-9B56-4E97-AA8D-449986AB413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6D02-07AD-42FC-9986-5F6047EFA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BCC3-9B56-4E97-AA8D-449986AB413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6D02-07AD-42FC-9986-5F6047EFA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272BCC3-9B56-4E97-AA8D-449986AB4133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246D02-07AD-42FC-9986-5F6047EFA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Иван Андреевич Крылов </a:t>
            </a:r>
            <a:br>
              <a:rPr lang="ru-RU" dirty="0"/>
            </a:br>
            <a:r>
              <a:rPr lang="ru-RU" dirty="0"/>
              <a:t>и Рига</a:t>
            </a:r>
            <a:br>
              <a:rPr lang="ru-RU" dirty="0"/>
            </a:b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Жан </a:t>
            </a:r>
            <a:r>
              <a:rPr lang="ru-RU" dirty="0" err="1"/>
              <a:t>Коннов</a:t>
            </a:r>
            <a:endParaRPr lang="ru-RU" dirty="0"/>
          </a:p>
          <a:p>
            <a:r>
              <a:rPr lang="ru-RU" dirty="0"/>
              <a:t>Латвия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683568" y="1052736"/>
            <a:ext cx="4206240" cy="4206240"/>
          </a:xfrm>
        </p:spPr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3212461" cy="385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5923" y="3933056"/>
            <a:ext cx="3328077" cy="194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81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ru-RU" dirty="0"/>
              <a:t>Оглавление</a:t>
            </a:r>
            <a:r>
              <a:rPr lang="lv-LV" dirty="0"/>
              <a:t>: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475" y="1052736"/>
            <a:ext cx="2671317" cy="417646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1.Приезд в Ригу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Служба в канцелярии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Отъезд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Творчество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Заключение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5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Приезд в Ригу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 1801 году покровитель Ивана Андреевича Крылова князь Голицын получил звание генерала-губернатора в Риге и пригласил с собой И.А. Крылова в качестве секретаря его канцелярии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0100"/>
            <a:ext cx="4242048" cy="27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119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Служба в канцелярии</a:t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Многим людям Крылов запомнился  как великий Рижский правозащитник.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5476005" cy="300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604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Отъезд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Крылов оказался далеко не идеальным службистом. В мае 1802–</a:t>
            </a:r>
            <a:r>
              <a:rPr lang="ru-RU" dirty="0" err="1"/>
              <a:t>го</a:t>
            </a:r>
            <a:r>
              <a:rPr lang="ru-RU" dirty="0"/>
              <a:t> Голицын отстранил его от должности. Но он оставался в Риге до сентября 1803 года. 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3959" y="3284984"/>
            <a:ext cx="1955532" cy="333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932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Творчество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 Риге он пишет пьесу «Пирог»</a:t>
            </a:r>
            <a:endParaRPr lang="en-US" dirty="0"/>
          </a:p>
          <a:p>
            <a:pPr algn="just"/>
            <a:r>
              <a:rPr lang="ru-RU" dirty="0"/>
              <a:t>Изучает языки- н</a:t>
            </a:r>
            <a:r>
              <a:rPr lang="lv-LV" dirty="0"/>
              <a:t>емецкий и французский</a:t>
            </a:r>
            <a:endParaRPr lang="ru-RU" dirty="0"/>
          </a:p>
          <a:p>
            <a:pPr algn="just"/>
            <a:r>
              <a:rPr lang="ru-RU" dirty="0"/>
              <a:t>П</a:t>
            </a:r>
            <a:r>
              <a:rPr lang="lv-LV" dirty="0"/>
              <a:t>ереводит знаменитого Лафонтена, пи</a:t>
            </a:r>
            <a:r>
              <a:rPr lang="ru-RU" dirty="0" err="1"/>
              <a:t>шет</a:t>
            </a:r>
            <a:r>
              <a:rPr lang="ru-RU" dirty="0"/>
              <a:t> </a:t>
            </a:r>
            <a:r>
              <a:rPr lang="lv-LV" dirty="0"/>
              <a:t>подражания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5417" y="350100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041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В Голубом зале Рижского замка, где сейчас находится рабочее место секретаря латвийского президента, висит портрет Ивана Андреевича Крылова (копия работы Карла Брюллова).</a:t>
            </a:r>
            <a:endParaRPr lang="en-US" dirty="0"/>
          </a:p>
          <a:p>
            <a:pPr marL="0" indent="0" algn="just">
              <a:buNone/>
            </a:pPr>
            <a:r>
              <a:rPr lang="ru-RU" dirty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00079"/>
            <a:ext cx="2542455" cy="305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777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538364" cy="301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3A26775-3CD4-47FF-B6A5-2876B80D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" y="328"/>
            <a:ext cx="2663639" cy="155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0368C70C-D7F8-4939-BAA6-DB39F7ED8760}"/>
              </a:ext>
            </a:extLst>
          </p:cNvPr>
          <p:cNvSpPr txBox="1">
            <a:spLocks/>
          </p:cNvSpPr>
          <p:nvPr/>
        </p:nvSpPr>
        <p:spPr>
          <a:xfrm>
            <a:off x="323528" y="2358016"/>
            <a:ext cx="3429000" cy="192024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/>
              <a:t>Жан </a:t>
            </a:r>
            <a:r>
              <a:rPr lang="ru-RU" dirty="0" err="1"/>
              <a:t>Коннов</a:t>
            </a:r>
            <a:endParaRPr lang="ru-RU" dirty="0"/>
          </a:p>
          <a:p>
            <a:r>
              <a:rPr lang="ru-RU" dirty="0"/>
              <a:t>Латвия</a:t>
            </a:r>
          </a:p>
        </p:txBody>
      </p:sp>
    </p:spTree>
    <p:extLst>
      <p:ext uri="{BB962C8B-B14F-4D97-AF65-F5344CB8AC3E}">
        <p14:creationId xmlns:p14="http://schemas.microsoft.com/office/powerpoint/2010/main" xmlns="" val="3538901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234</TotalTime>
  <Words>151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Иван Андреевич Крылов  и Рига </vt:lpstr>
      <vt:lpstr>Оглавление:</vt:lpstr>
      <vt:lpstr>Приезд в Ригу </vt:lpstr>
      <vt:lpstr>Служба в канцелярии </vt:lpstr>
      <vt:lpstr>Отъезд</vt:lpstr>
      <vt:lpstr>Творчество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Андреевич Крылов  Как Русский чиновник в Риге</dc:title>
  <dc:creator>My</dc:creator>
  <cp:lastModifiedBy>Tatjana Moisejeva</cp:lastModifiedBy>
  <cp:revision>13</cp:revision>
  <dcterms:created xsi:type="dcterms:W3CDTF">2020-10-19T14:50:39Z</dcterms:created>
  <dcterms:modified xsi:type="dcterms:W3CDTF">2020-11-24T14:45:30Z</dcterms:modified>
</cp:coreProperties>
</file>