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sldIdLst>
    <p:sldId id="293" r:id="rId8"/>
    <p:sldId id="257" r:id="rId9"/>
    <p:sldId id="294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70" r:id="rId22"/>
    <p:sldId id="272" r:id="rId23"/>
    <p:sldId id="282" r:id="rId24"/>
    <p:sldId id="273" r:id="rId25"/>
    <p:sldId id="271" r:id="rId26"/>
    <p:sldId id="268" r:id="rId27"/>
    <p:sldId id="274" r:id="rId28"/>
    <p:sldId id="281" r:id="rId29"/>
    <p:sldId id="280" r:id="rId30"/>
    <p:sldId id="279" r:id="rId31"/>
    <p:sldId id="275" r:id="rId32"/>
    <p:sldId id="276" r:id="rId33"/>
    <p:sldId id="278" r:id="rId34"/>
    <p:sldId id="283" r:id="rId35"/>
    <p:sldId id="277" r:id="rId36"/>
    <p:sldId id="285" r:id="rId37"/>
    <p:sldId id="292" r:id="rId38"/>
    <p:sldId id="286" r:id="rId39"/>
    <p:sldId id="287" r:id="rId40"/>
    <p:sldId id="288" r:id="rId41"/>
    <p:sldId id="289" r:id="rId42"/>
    <p:sldId id="290" r:id="rId43"/>
    <p:sldId id="284" r:id="rId44"/>
    <p:sldId id="29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A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756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71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4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84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626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024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403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78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26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532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422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434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08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122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536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890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542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850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558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9359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139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83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044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890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941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67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4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5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018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501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862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631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662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078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8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383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95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7603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68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769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210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240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885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331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5427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529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64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201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443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212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24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838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567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671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803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7908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4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74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716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5577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313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6882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007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212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3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24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41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71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56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67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CAF3-56EE-4ACB-A2FB-43CF8438D2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E1509-DCFF-4BE6-BD09-9A87A7901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191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714" y="1628800"/>
            <a:ext cx="7704856" cy="4647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u="sng" dirty="0" smtClean="0"/>
              <a:t>Доклад подготовили:</a:t>
            </a:r>
          </a:p>
          <a:p>
            <a:r>
              <a:rPr lang="ru-RU" sz="3600" b="1" dirty="0" err="1" smtClean="0"/>
              <a:t>Цепина</a:t>
            </a:r>
            <a:r>
              <a:rPr lang="ru-RU" sz="3600" b="1" dirty="0" smtClean="0"/>
              <a:t> Анастасия Юрьевна</a:t>
            </a:r>
          </a:p>
          <a:p>
            <a:r>
              <a:rPr lang="ru-RU" sz="3600" b="1" dirty="0" smtClean="0"/>
              <a:t>Ефимов Никита Сергеевич</a:t>
            </a:r>
          </a:p>
          <a:p>
            <a:endParaRPr lang="ru-RU" sz="3600" b="1" dirty="0" smtClean="0"/>
          </a:p>
          <a:p>
            <a:endParaRPr lang="ru-RU" sz="3600" b="1" dirty="0"/>
          </a:p>
          <a:p>
            <a:r>
              <a:rPr lang="ru-RU" sz="3600" b="1" u="sng" dirty="0" smtClean="0"/>
              <a:t>Научный руководитель: </a:t>
            </a:r>
          </a:p>
          <a:p>
            <a:r>
              <a:rPr lang="ru-RU" sz="3600" b="1" dirty="0" smtClean="0"/>
              <a:t>д.ф.н., доцент  </a:t>
            </a:r>
            <a:r>
              <a:rPr lang="ru-RU" sz="4000" b="1" dirty="0"/>
              <a:t>Разумовская</a:t>
            </a:r>
          </a:p>
          <a:p>
            <a:r>
              <a:rPr lang="ru-RU" sz="4000" b="1" dirty="0" smtClean="0"/>
              <a:t>Аида Геннадьевна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33265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«Всему начало здесь…»: </a:t>
            </a:r>
            <a:r>
              <a:rPr lang="ru-RU" sz="2400" b="1" dirty="0" err="1"/>
              <a:t>режицко</a:t>
            </a:r>
            <a:r>
              <a:rPr lang="ru-RU" sz="2400" b="1" dirty="0"/>
              <a:t>-псковские истоки творческой личности Юрия Тынянова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171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Настя\Desktop\d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5"/>
            <a:ext cx="7417877" cy="4751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573325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Режица</a:t>
            </a:r>
            <a:r>
              <a:rPr lang="ru-RU" sz="2000" b="1" dirty="0" smtClean="0">
                <a:solidFill>
                  <a:schemeClr val="bg1"/>
                </a:solidFill>
              </a:rPr>
              <a:t>. Мост через реку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8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Настя\Desktop\1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2" y="548680"/>
            <a:ext cx="7148382" cy="4897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8052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Слепой с поводырем, нач.</a:t>
            </a:r>
            <a:r>
              <a:rPr lang="en-US" dirty="0" smtClean="0">
                <a:solidFill>
                  <a:schemeClr val="bg1"/>
                </a:solidFill>
              </a:rPr>
              <a:t>XX </a:t>
            </a:r>
            <a:r>
              <a:rPr lang="ru-RU" dirty="0" smtClean="0">
                <a:solidFill>
                  <a:schemeClr val="bg1"/>
                </a:solidFill>
              </a:rPr>
              <a:t>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5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Настя\Desktop\e19516a201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620688"/>
            <a:ext cx="7143750" cy="521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94402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Арвид</a:t>
            </a:r>
            <a:r>
              <a:rPr lang="ru-RU" dirty="0" smtClean="0">
                <a:solidFill>
                  <a:schemeClr val="bg1"/>
                </a:solidFill>
              </a:rPr>
              <a:t> Эгле. Рынок в Резекне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8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pic>
        <p:nvPicPr>
          <p:cNvPr id="11267" name="Picture 3" descr="C:\Users\Настя\Desktop\d6ec240234e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6990"/>
            <a:ext cx="6646118" cy="5263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9641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Арвид</a:t>
            </a:r>
            <a:r>
              <a:rPr lang="ru-RU" b="1" dirty="0" smtClean="0">
                <a:solidFill>
                  <a:schemeClr val="bg1"/>
                </a:solidFill>
              </a:rPr>
              <a:t> Эгле. Лошади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7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Users\Настя\Desktop\d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8" y="1155998"/>
            <a:ext cx="7427703" cy="4757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603916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Режица</a:t>
            </a:r>
            <a:r>
              <a:rPr lang="ru-RU" dirty="0" smtClean="0">
                <a:solidFill>
                  <a:schemeClr val="bg1"/>
                </a:solidFill>
              </a:rPr>
              <a:t>. Вокзальная улица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5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Users\Настя\Desktop\old-re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9" y="692696"/>
            <a:ext cx="7635861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8900" y="570385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Режица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б</a:t>
            </a:r>
            <a:r>
              <a:rPr lang="ru-RU" sz="2000" b="1" dirty="0" smtClean="0">
                <a:solidFill>
                  <a:schemeClr val="bg1"/>
                </a:solidFill>
              </a:rPr>
              <a:t>ерег реки </a:t>
            </a:r>
            <a:r>
              <a:rPr lang="ru-RU" sz="2000" b="1" dirty="0" err="1" smtClean="0">
                <a:solidFill>
                  <a:schemeClr val="bg1"/>
                </a:solidFill>
              </a:rPr>
              <a:t>Режицы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1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Users\Настя\Desktop\ps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90" y="561442"/>
            <a:ext cx="7416619" cy="4752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554859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Псков, нач. </a:t>
            </a:r>
            <a:r>
              <a:rPr lang="en-US" b="1" dirty="0" smtClean="0">
                <a:solidFill>
                  <a:schemeClr val="bg1"/>
                </a:solidFill>
              </a:rPr>
              <a:t>XX </a:t>
            </a:r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6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астя\Desktop\TUN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85421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018" y="598467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Вид на церковь Успения с </a:t>
            </a:r>
            <a:r>
              <a:rPr lang="ru-RU" sz="2000" b="1" dirty="0" err="1" smtClean="0"/>
              <a:t>Полонища</a:t>
            </a:r>
            <a:r>
              <a:rPr lang="ru-RU" sz="2000" b="1" dirty="0" smtClean="0"/>
              <a:t> и мужскую гимназию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539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Users\Настя\Desktop\petropavlovskay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36" y="671736"/>
            <a:ext cx="7309127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280249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г</a:t>
            </a:r>
            <a:r>
              <a:rPr lang="ru-RU" b="1" dirty="0" smtClean="0">
                <a:solidFill>
                  <a:schemeClr val="bg1"/>
                </a:solidFill>
              </a:rPr>
              <a:t>. Псков, Петропавловская улица, в конце виднеется Петропавловский собор, после которого начинается </a:t>
            </a:r>
            <a:r>
              <a:rPr lang="ru-RU" b="1" dirty="0" err="1" smtClean="0">
                <a:solidFill>
                  <a:schemeClr val="bg1"/>
                </a:solidFill>
              </a:rPr>
              <a:t>Верхне</a:t>
            </a:r>
            <a:r>
              <a:rPr lang="ru-RU" b="1" dirty="0" smtClean="0">
                <a:solidFill>
                  <a:schemeClr val="bg1"/>
                </a:solidFill>
              </a:rPr>
              <a:t> – Петропавловская ул.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4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C:\Users\Настя\Desktop\k_td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32" t="3719" r="5053" b="4489"/>
          <a:stretch/>
        </p:blipFill>
        <p:spPr bwMode="auto">
          <a:xfrm>
            <a:off x="1238250" y="908720"/>
            <a:ext cx="6953250" cy="436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9692" y="555873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Дом Кузнецовых, в котором жил Ю. Тынянов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й\Desktop\тынянов места\369075427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374" b="86449" l="3167" r="99500">
                        <a14:foregroundMark x1="27667" y1="41822" x2="38167" y2="17290"/>
                        <a14:foregroundMark x1="40500" y1="19159" x2="51000" y2="26636"/>
                        <a14:foregroundMark x1="52667" y1="27103" x2="59333" y2="27103"/>
                        <a14:foregroundMark x1="59333" y1="27103" x2="61333" y2="39019"/>
                        <a14:foregroundMark x1="61333" y1="39019" x2="62333" y2="41822"/>
                        <a14:foregroundMark x1="53667" y1="39953" x2="53667" y2="39953"/>
                        <a14:foregroundMark x1="54333" y1="39486" x2="37500" y2="41355"/>
                        <a14:foregroundMark x1="57000" y1="42757" x2="42500" y2="43692"/>
                        <a14:foregroundMark x1="45167" y1="33879" x2="32500" y2="33879"/>
                        <a14:foregroundMark x1="29167" y1="42290" x2="36500" y2="4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58" r="7388" b="26579"/>
          <a:stretch/>
        </p:blipFill>
        <p:spPr bwMode="auto">
          <a:xfrm>
            <a:off x="1297105" y="1799787"/>
            <a:ext cx="7194055" cy="4712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стя\Desktop\img_5605_1.jpe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146" b="90000" l="1227" r="99693">
                        <a14:foregroundMark x1="1380" y1="25366" x2="1380" y2="25366"/>
                        <a14:foregroundMark x1="9049" y1="26585" x2="9049" y2="26585"/>
                        <a14:foregroundMark x1="60583" y1="29756" x2="60583" y2="29756"/>
                        <a14:foregroundMark x1="60276" y1="21707" x2="60276" y2="21707"/>
                        <a14:foregroundMark x1="66104" y1="24146" x2="66104" y2="24146"/>
                        <a14:foregroundMark x1="66411" y1="17317" x2="66411" y2="17317"/>
                        <a14:foregroundMark x1="68712" y1="26098" x2="68712" y2="26098"/>
                        <a14:foregroundMark x1="60276" y1="14878" x2="60276" y2="14878"/>
                        <a14:foregroundMark x1="61810" y1="25366" x2="61810" y2="25366"/>
                        <a14:foregroundMark x1="84663" y1="53171" x2="84663" y2="53171"/>
                        <a14:foregroundMark x1="84969" y1="62927" x2="89264" y2="40732"/>
                        <a14:foregroundMark x1="62577" y1="33415" x2="59049" y2="13659"/>
                        <a14:foregroundMark x1="66411" y1="32927" x2="66411" y2="14390"/>
                        <a14:foregroundMark x1="73466" y1="26585" x2="68405" y2="12439"/>
                        <a14:foregroundMark x1="57515" y1="31707" x2="59509" y2="9512"/>
                        <a14:foregroundMark x1="53221" y1="34146" x2="53221" y2="34146"/>
                        <a14:foregroundMark x1="45859" y1="27805" x2="45859" y2="27805"/>
                        <a14:foregroundMark x1="44018" y1="27805" x2="53681" y2="26098"/>
                        <a14:foregroundMark x1="19479" y1="34634" x2="19479" y2="34634"/>
                        <a14:foregroundMark x1="19479" y1="82683" x2="19479" y2="82683"/>
                        <a14:foregroundMark x1="5521" y1="70976" x2="57055" y2="69268"/>
                        <a14:foregroundMark x1="66871" y1="69268" x2="99693" y2="53659"/>
                        <a14:foregroundMark x1="88957" y1="4390" x2="99387" y2="13171"/>
                        <a14:foregroundMark x1="92025" y1="12439" x2="99693" y2="25366"/>
                        <a14:backgroundMark x1="25000" y1="67317" x2="50460" y2="48780"/>
                        <a14:backgroundMark x1="52454" y1="45854" x2="72546" y2="31707"/>
                        <a14:backgroundMark x1="74540" y1="32927" x2="83436" y2="29756"/>
                        <a14:backgroundMark x1="71626" y1="5610" x2="71626" y2="5610"/>
                        <a14:backgroundMark x1="63037" y1="12927" x2="63037" y2="12927"/>
                        <a14:backgroundMark x1="55368" y1="22683" x2="55368" y2="22683"/>
                        <a14:backgroundMark x1="54601" y1="29512" x2="54601" y2="29512"/>
                        <a14:backgroundMark x1="67331" y1="12195" x2="67331" y2="12195"/>
                        <a14:backgroundMark x1="72393" y1="17317" x2="72393" y2="17317"/>
                        <a14:backgroundMark x1="67791" y1="12927" x2="67791" y2="12927"/>
                        <a14:backgroundMark x1="68865" y1="12195" x2="72393" y2="17317"/>
                        <a14:backgroundMark x1="81288" y1="10488" x2="87577" y2="20244"/>
                        <a14:backgroundMark x1="79755" y1="10976" x2="79755" y2="10976"/>
                        <a14:backgroundMark x1="51840" y1="21463" x2="51840" y2="21463"/>
                        <a14:backgroundMark x1="52301" y1="22683" x2="55675" y2="30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623" b="33553"/>
          <a:stretch/>
        </p:blipFill>
        <p:spPr bwMode="auto">
          <a:xfrm>
            <a:off x="171892" y="120644"/>
            <a:ext cx="4929497" cy="2594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r="22581"/>
          <a:stretch/>
        </p:blipFill>
        <p:spPr bwMode="auto">
          <a:xfrm>
            <a:off x="171892" y="1683362"/>
            <a:ext cx="4809181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5" t="-614"/>
          <a:stretch/>
        </p:blipFill>
        <p:spPr bwMode="auto">
          <a:xfrm>
            <a:off x="2658537" y="1677283"/>
            <a:ext cx="2775741" cy="196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175" t="59135" r="6860" b="32722"/>
          <a:stretch/>
        </p:blipFill>
        <p:spPr bwMode="auto">
          <a:xfrm rot="9569205">
            <a:off x="3409157" y="1451051"/>
            <a:ext cx="821636" cy="2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08" y="1183570"/>
            <a:ext cx="8477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Настя\Desktop\tynyano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28" y="-542021"/>
            <a:ext cx="4902201" cy="635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7951" y="2401697"/>
            <a:ext cx="5408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«Всему начало здесь…»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572" y="4923293"/>
            <a:ext cx="8425757" cy="95410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Режицко</a:t>
            </a:r>
            <a:r>
              <a:rPr lang="ru-RU" sz="2800" b="1" dirty="0" smtClean="0">
                <a:solidFill>
                  <a:schemeClr val="bg1"/>
                </a:solidFill>
              </a:rPr>
              <a:t>-псковские истоки  творческой личности Юрия Тынянова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8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99792" y="573325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</a:rPr>
              <a:t>. Псков, нач. </a:t>
            </a:r>
            <a:r>
              <a:rPr lang="en-US" sz="2000" b="1" dirty="0" smtClean="0">
                <a:solidFill>
                  <a:schemeClr val="bg1"/>
                </a:solidFill>
              </a:rPr>
              <a:t>XX </a:t>
            </a:r>
            <a:r>
              <a:rPr lang="ru-RU" sz="2000" b="1" dirty="0" smtClean="0">
                <a:solidFill>
                  <a:schemeClr val="bg1"/>
                </a:solidFill>
              </a:rPr>
              <a:t>века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7411" name="Picture 3" descr="C:\Users\Настя\Desktop\1351887698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13466"/>
          <a:stretch/>
        </p:blipFill>
        <p:spPr bwMode="auto">
          <a:xfrm>
            <a:off x="1640188" y="572116"/>
            <a:ext cx="5863623" cy="5082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52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C:\Users\Настя\Desktop\20563580.5mcv7kvpq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60" t="21200" r="13521" b="14000"/>
          <a:stretch/>
        </p:blipFill>
        <p:spPr bwMode="auto">
          <a:xfrm>
            <a:off x="908926" y="692696"/>
            <a:ext cx="7326147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573325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</a:rPr>
              <a:t>. Псков, нач. </a:t>
            </a:r>
            <a:r>
              <a:rPr lang="en-US" sz="2000" b="1" dirty="0" smtClean="0">
                <a:solidFill>
                  <a:schemeClr val="bg1"/>
                </a:solidFill>
              </a:rPr>
              <a:t>XX </a:t>
            </a:r>
            <a:r>
              <a:rPr lang="ru-RU" sz="2000" b="1" dirty="0" smtClean="0">
                <a:solidFill>
                  <a:schemeClr val="bg1"/>
                </a:solidFill>
              </a:rPr>
              <a:t>в.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4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ой\Desktop\тынянов места\7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33" y="0"/>
            <a:ext cx="452735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33265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prstClr val="black"/>
                </a:solidFill>
              </a:rPr>
              <a:t>Поганкины</a:t>
            </a:r>
            <a:r>
              <a:rPr lang="ru-RU" sz="2400" dirty="0" smtClean="0">
                <a:solidFill>
                  <a:prstClr val="black"/>
                </a:solidFill>
              </a:rPr>
              <a:t> палаты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ой\Desktop\тынянов места\1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91424" cy="5770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615508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Развалины дворца Марины Мнишек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9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ой\Desktop\тынянов места\batoriev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141"/>
            <a:ext cx="8727849" cy="5655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19666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Баториев</a:t>
            </a:r>
            <a:r>
              <a:rPr lang="ru-RU" dirty="0" smtClean="0">
                <a:solidFill>
                  <a:prstClr val="black"/>
                </a:solidFill>
              </a:rPr>
              <a:t> пролом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2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64621" y="764705"/>
            <a:ext cx="7738806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5589240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Псковская каторжная тюрьма, нач.</a:t>
            </a:r>
            <a:r>
              <a:rPr lang="en-US" sz="2000" b="1" dirty="0" smtClean="0">
                <a:solidFill>
                  <a:schemeClr val="bg1"/>
                </a:solidFill>
              </a:rPr>
              <a:t>XX </a:t>
            </a:r>
            <a:r>
              <a:rPr lang="ru-RU" sz="2000" b="1" dirty="0" smtClean="0">
                <a:solidFill>
                  <a:schemeClr val="bg1"/>
                </a:solidFill>
              </a:rPr>
              <a:t>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9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C:\Users\Настя\Desktop\sib_zak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688"/>
            <a:ext cx="7620000" cy="500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58772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Политзаключенные, 1908 г.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491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й\Desktop\тынянов места\TUN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4"/>
            <a:ext cx="8665146" cy="5400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90863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Псковская мужская гимназия</a:t>
            </a:r>
            <a:endParaRPr lang="ru-RU" sz="24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2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й\Desktop\тынянов места\Uchitelya_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7" y="12527"/>
            <a:ext cx="8588257" cy="5288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629991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Класс в российской гимназии нач. </a:t>
            </a:r>
            <a:r>
              <a:rPr lang="en-US" sz="2200" b="1" dirty="0" smtClean="0"/>
              <a:t>XX </a:t>
            </a:r>
            <a:r>
              <a:rPr lang="ru-RU" sz="2200" b="1" dirty="0" smtClean="0"/>
              <a:t>века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21474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C:\Users\Настя\Desktop\130115145945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7"/>
          <a:stretch/>
        </p:blipFill>
        <p:spPr bwMode="auto">
          <a:xfrm>
            <a:off x="4454252" y="464213"/>
            <a:ext cx="3752012" cy="482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56612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3555" name="Picture 3" descr="C:\Users\Настя\Desktop\Letavet_Gimnasi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62" b="10521"/>
          <a:stretch/>
        </p:blipFill>
        <p:spPr bwMode="auto">
          <a:xfrm>
            <a:off x="755576" y="464213"/>
            <a:ext cx="3512854" cy="482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4522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</a:rPr>
              <a:t>Август Андреевич </a:t>
            </a:r>
            <a:r>
              <a:rPr lang="ru-RU" sz="2000" b="1" u="sng" dirty="0" err="1" smtClean="0">
                <a:solidFill>
                  <a:schemeClr val="bg1"/>
                </a:solidFill>
              </a:rPr>
              <a:t>Летавет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 во времена учебы в гимназии и будучи уже известным  врачом-гигиенистом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52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3867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200" dirty="0" smtClean="0">
                <a:latin typeface="Gabriola" panose="04040605051002020D02" pitchFamily="82" charset="0"/>
              </a:rPr>
              <a:t>Если </a:t>
            </a:r>
            <a:r>
              <a:rPr lang="ru-RU" sz="7200" dirty="0">
                <a:latin typeface="Gabriola" panose="04040605051002020D02" pitchFamily="82" charset="0"/>
              </a:rPr>
              <a:t>бы у меня не было моего детства, я бы не понимал </a:t>
            </a:r>
            <a:r>
              <a:rPr lang="ru-RU" sz="7200" dirty="0" smtClean="0">
                <a:latin typeface="Gabriola" panose="04040605051002020D02" pitchFamily="82" charset="0"/>
              </a:rPr>
              <a:t>литературы.</a:t>
            </a:r>
          </a:p>
          <a:p>
            <a:pPr algn="r"/>
            <a:r>
              <a:rPr lang="ru-RU" sz="7200" dirty="0" smtClean="0">
                <a:latin typeface="Gabriola" panose="04040605051002020D02" pitchFamily="82" charset="0"/>
              </a:rPr>
              <a:t>Ю. Тынянов</a:t>
            </a:r>
            <a:endParaRPr lang="ru-RU" sz="7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95736" y="56612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4578" name="Picture 2" descr="C:\Users\Настя\Desktop\275px-Зильбер20_-_Cop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00" t="28400" r="28909" b="8401"/>
          <a:stretch/>
        </p:blipFill>
        <p:spPr bwMode="auto">
          <a:xfrm>
            <a:off x="899592" y="620688"/>
            <a:ext cx="3472168" cy="4424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Настя\Desktop\Зильбер_Лев_Александрович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12" b="21493"/>
          <a:stretch/>
        </p:blipFill>
        <p:spPr bwMode="auto">
          <a:xfrm>
            <a:off x="4623606" y="620688"/>
            <a:ext cx="3747940" cy="4421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4372" y="5338081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</a:rPr>
              <a:t>Лев Александрович Зильбер: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 во времена учебы в гимназии и будучи уже крупнейшим микробиологом, иммунологом, вирусологом.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979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Настя\Desktop\5012105396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097"/>
          <a:stretch/>
        </p:blipFill>
        <p:spPr bwMode="auto">
          <a:xfrm>
            <a:off x="2483768" y="1052736"/>
            <a:ext cx="4195382" cy="4468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9171" y="572630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Тынянов в гимназические годы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893017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й\Desktop\тынянов места\Zilber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24"/>
          <a:stretch/>
        </p:blipFill>
        <p:spPr bwMode="auto">
          <a:xfrm>
            <a:off x="971600" y="136264"/>
            <a:ext cx="7262846" cy="6085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635243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entury" panose="02040604050505020304" pitchFamily="18" charset="0"/>
              </a:rPr>
              <a:t>Ю. Тынянов, Л. Зильбер, А. </a:t>
            </a:r>
            <a:r>
              <a:rPr lang="ru-RU" sz="2400" dirty="0" err="1" smtClean="0">
                <a:solidFill>
                  <a:prstClr val="black"/>
                </a:solidFill>
                <a:latin typeface="Century" panose="02040604050505020304" pitchFamily="18" charset="0"/>
              </a:rPr>
              <a:t>Летавет</a:t>
            </a:r>
            <a:endParaRPr lang="ru-RU" sz="240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001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ой\Desktop\тынянов места\09651643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77"/>
          <a:stretch/>
        </p:blipFill>
        <p:spPr bwMode="auto">
          <a:xfrm>
            <a:off x="179512" y="188640"/>
            <a:ext cx="8963218" cy="5273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78724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Друзья много ходили по окрестностям Пскова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604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ой\Desktop\тынянов места\3690754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88" b="3846"/>
          <a:stretch/>
        </p:blipFill>
        <p:spPr bwMode="auto">
          <a:xfrm>
            <a:off x="179512" y="86833"/>
            <a:ext cx="8798069" cy="6515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1670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ой\Desktop\тынянов места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1" y="188640"/>
            <a:ext cx="8601333" cy="5447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593203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Плавучий мост через Великую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227279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ой\Desktop\тынянов места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77424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920" y="587721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Вид на Троицкий собор с реки </a:t>
            </a:r>
            <a:r>
              <a:rPr lang="ru-RU" sz="2400" b="1" dirty="0" err="1" smtClean="0"/>
              <a:t>Псковы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579838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Настя\Desktop\img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3271"/>
            <a:ext cx="7011184" cy="4625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5744" y="5263961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Слева-направо: братья Зильберы – Вениамин, Александр, Давид, Юрий Тынянов, Лев Зильбер, Мирон  </a:t>
            </a:r>
            <a:r>
              <a:rPr lang="ru-RU" sz="2000" b="1" dirty="0" err="1" smtClean="0"/>
              <a:t>Гаркави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13765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Настя\Desktop\1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42"/>
            <a:ext cx="6893194" cy="49712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Настя\Desktop\img1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51"/>
          <a:stretch/>
        </p:blipFill>
        <p:spPr bwMode="auto">
          <a:xfrm>
            <a:off x="2987824" y="2204864"/>
            <a:ext cx="6308576" cy="507600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726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Настя\Desktop\i_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75" b="34521"/>
          <a:stretch/>
        </p:blipFill>
        <p:spPr bwMode="auto">
          <a:xfrm>
            <a:off x="3561347" y="332656"/>
            <a:ext cx="5043101" cy="612068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511" y="663860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Юрий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Николаевич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Тынянов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2851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( 1894-1943)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898" y="3140968"/>
            <a:ext cx="3353417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л</a:t>
            </a:r>
            <a:r>
              <a:rPr lang="ru-RU" sz="2800" b="1" dirty="0" smtClean="0">
                <a:solidFill>
                  <a:schemeClr val="bg1"/>
                </a:solidFill>
              </a:rPr>
              <a:t>итературовед, писатель, переводчик, киносценарист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6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Настя\Desktop\64366c4717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9" y="678667"/>
            <a:ext cx="7738461" cy="44644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2017" y="532763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г. </a:t>
            </a:r>
            <a:r>
              <a:rPr lang="ru-RU" sz="2800" b="1" dirty="0" err="1" smtClean="0">
                <a:solidFill>
                  <a:schemeClr val="bg1"/>
                </a:solidFill>
              </a:rPr>
              <a:t>Режица</a:t>
            </a:r>
            <a:r>
              <a:rPr lang="ru-RU" sz="2800" b="1" dirty="0" smtClean="0">
                <a:solidFill>
                  <a:schemeClr val="bg1"/>
                </a:solidFill>
              </a:rPr>
              <a:t> (Резекне)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0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Настя\Desktop\old-gor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6" y="678305"/>
            <a:ext cx="7599787" cy="48389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5820653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Режица</a:t>
            </a:r>
            <a:r>
              <a:rPr lang="ru-RU" sz="2000" b="1" dirty="0" smtClean="0">
                <a:solidFill>
                  <a:schemeClr val="bg1"/>
                </a:solidFill>
              </a:rPr>
              <a:t>. Центр старого города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2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Настя\Desktop\old-zamokx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4" y="683024"/>
            <a:ext cx="7588231" cy="4831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733257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Режица</a:t>
            </a:r>
            <a:r>
              <a:rPr lang="ru-RU" sz="2400" b="1" dirty="0" smtClean="0">
                <a:solidFill>
                  <a:schemeClr val="bg1"/>
                </a:solidFill>
              </a:rPr>
              <a:t>. Вид на замковую гору и костел, нач.</a:t>
            </a:r>
            <a:r>
              <a:rPr lang="en-US" sz="2400" b="1" dirty="0" smtClean="0">
                <a:solidFill>
                  <a:schemeClr val="bg1"/>
                </a:solidFill>
              </a:rPr>
              <a:t>XX</a:t>
            </a:r>
            <a:r>
              <a:rPr lang="ru-RU" sz="2400" b="1" dirty="0" smtClean="0">
                <a:solidFill>
                  <a:schemeClr val="bg1"/>
                </a:solidFill>
              </a:rPr>
              <a:t>в.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1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Настя\Desktop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622638"/>
            <a:ext cx="7686675" cy="501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3" y="580303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Семья староверов (до 1910г.)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0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120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Настя\Desktop\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0" y="692696"/>
            <a:ext cx="7696134" cy="4847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839489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Цыгане, нач. </a:t>
            </a:r>
            <a:r>
              <a:rPr lang="en-US" sz="2000" b="1" dirty="0" smtClean="0">
                <a:solidFill>
                  <a:schemeClr val="bg1"/>
                </a:solidFill>
              </a:rPr>
              <a:t>XX </a:t>
            </a:r>
            <a:r>
              <a:rPr lang="ru-RU" sz="2000" b="1" dirty="0" smtClean="0">
                <a:solidFill>
                  <a:schemeClr val="bg1"/>
                </a:solidFill>
              </a:rPr>
              <a:t>века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7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445</TotalTime>
  <Words>328</Words>
  <Application>Microsoft Office PowerPoint</Application>
  <PresentationFormat>Экран (4:3)</PresentationFormat>
  <Paragraphs>52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Базовая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Alexander</cp:lastModifiedBy>
  <cp:revision>28</cp:revision>
  <dcterms:created xsi:type="dcterms:W3CDTF">2014-11-18T06:47:40Z</dcterms:created>
  <dcterms:modified xsi:type="dcterms:W3CDTF">2015-05-18T14:34:52Z</dcterms:modified>
</cp:coreProperties>
</file>