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1D0CB7C-7BAD-43EC-A36C-286AD9F1695F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A6AC2FE-F312-4A58-90FB-2B0B92359C6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2.userapi.com/wy_FPA_KPeAUpfuQzXM_RbkwI1uUlr9WZ6rLOA/IMd_XkUd3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4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8900" y="332656"/>
            <a:ext cx="8305800" cy="1981200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ru-RU" b="1" dirty="0" smtClean="0"/>
              <a:t>«Дыша одним дыханьем с Ленинградом…»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4734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zen_doc/1931033/pub_5e9c82286766da1f3c9bf36a_5e9c823c9f08a352d3c4525d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92"/>
            <a:ext cx="9156477" cy="686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26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2.userapi.com/wy_FPA_KPeAUpfuQzXM_RbkwI1uUlr9WZ6rLOA/IMd_XkUd3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4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8900" y="332656"/>
            <a:ext cx="8305800" cy="1981200"/>
          </a:xfrm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ru-RU" b="1" dirty="0" smtClean="0"/>
              <a:t>«Дыша одним дыханьем с Ленинградом…»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99648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399"/>
            <a:ext cx="3682752" cy="3780657"/>
          </a:xfrm>
        </p:spPr>
        <p:txBody>
          <a:bodyPr/>
          <a:lstStyle/>
          <a:p>
            <a:r>
              <a:rPr lang="ru-RU" b="1" dirty="0" smtClean="0"/>
              <a:t>Анна Ахматова (1889 - 1966)</a:t>
            </a:r>
            <a:endParaRPr lang="ru-RU" b="1" dirty="0"/>
          </a:p>
        </p:txBody>
      </p:sp>
      <p:pic>
        <p:nvPicPr>
          <p:cNvPr id="9218" name="Picture 2" descr="https://avatars.mds.yandex.net/get-zen_doc/40274/pub_5c02853e58eef403d348e131_5c028692bf4b0f0417822f55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7800"/>
            <a:ext cx="4320480" cy="64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99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sv4.userapi.com/c856328/u54257454/docs/d14/e813743b2829/Akhmatova_Muzhestvo.png?extra=W-BMIP_EKtENxoyG3RKX4vl7ancD4Vk879wenZq0K5quJATvHdx4P9-EnkpQyztHJV-pzf0P5e64rS8O60otj07-sOJwBrHhTuQzXjKRYR4trR9x1Gz95zKjCw3A8xhX51Rj5pt9MAaceKCazjyAq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52195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9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0032" y="1988840"/>
            <a:ext cx="3754760" cy="2124472"/>
          </a:xfrm>
        </p:spPr>
        <p:txBody>
          <a:bodyPr/>
          <a:lstStyle/>
          <a:p>
            <a:r>
              <a:rPr lang="ru-RU" b="1" dirty="0" smtClean="0"/>
              <a:t>Елена </a:t>
            </a:r>
            <a:r>
              <a:rPr lang="ru-RU" b="1" dirty="0" err="1" smtClean="0"/>
              <a:t>Вечтомова</a:t>
            </a:r>
            <a:r>
              <a:rPr lang="ru-RU" b="1" dirty="0" smtClean="0"/>
              <a:t> (1908 - 1989)</a:t>
            </a:r>
            <a:endParaRPr lang="ru-RU" b="1" dirty="0"/>
          </a:p>
        </p:txBody>
      </p:sp>
      <p:pic>
        <p:nvPicPr>
          <p:cNvPr id="11266" name="Picture 2" descr="https://upload.wikimedia.org/wikipedia/ru/thumb/9/9d/%D0%95%D0%BB%D0%B5%D0%BD%D0%B0_%D0%92%D0%B5%D1%87%D1%82%D0%BE%D0%BC%D0%BE%D0%B2%D0%B0.%D0%9C%D0%B5%D0%B4%D0%B0%D0%BB%D1%8C_%D0%B7%D0%B0_%D0%BE%D0%B1%D0%BE%D1%80%D0%BE%D0%BD%D1%83_%D0%9B%D0%B5%D0%BD%D0%B8%D0%BD%D0%B3%D1%80%D0%B0%D0%B4%D0%B0.1943.jpg/492px-%D0%95%D0%BB%D0%B5%D0%BD%D0%B0_%D0%92%D0%B5%D1%87%D1%82%D0%BE%D0%BC%D0%BE%D0%B2%D0%B0.%D0%9C%D0%B5%D0%B4%D0%B0%D0%BB%D1%8C_%D0%B7%D0%B0_%D0%BE%D0%B1%D0%BE%D1%80%D0%BE%D0%BD%D1%83_%D0%9B%D0%B5%D0%BD%D0%B8%D0%BD%D0%B3%D1%80%D0%B0%D0%B4%D0%B0.19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4056386" cy="65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801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sv4.userapi.com/c856216/u54257454/docs/d13/279eb54486ae/Deti_vechtomova.png?extra=0mroJ8p__IrwPSEI0RJ5vg0Y1YoTrS1RygtoWu3yGCB4McbUgA-PsyYMvsuWM8qLFW0GMLZ74r-MQpnc-bwBgn2f5uhB4I7QrTTMy1L1R1ZkSqp6USh3bklORzRiZJJCm8O2ZhwvIFn2zq63mMTQ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" y="0"/>
            <a:ext cx="9155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02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Вера </a:t>
            </a:r>
            <a:r>
              <a:rPr lang="ru-RU" b="1" dirty="0" err="1" smtClean="0"/>
              <a:t>Инбер</a:t>
            </a:r>
            <a:r>
              <a:rPr lang="ru-RU" b="1" dirty="0" smtClean="0"/>
              <a:t> (1890 - 1972)</a:t>
            </a:r>
            <a:endParaRPr lang="ru-RU" b="1" dirty="0"/>
          </a:p>
        </p:txBody>
      </p:sp>
      <p:pic>
        <p:nvPicPr>
          <p:cNvPr id="12292" name="Picture 4" descr="https://jewish.ru/style/woman/2017/03/fb_vinber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72" y="1628800"/>
            <a:ext cx="8321003" cy="436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20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psv4.userapi.com/c856428/u54257454/docs/d13/244824de567b/Inber_03_1942.png?extra=4h1evU23SSg5ELM_b0akWrkAvyNDJcaE7IxLWDzR_J4n6d-fJCq6S5icXSRMzarkI8XIc4tsGvrzrARCNuBFSEzNEUuYDERcCjv5tiiojMhIpmmAuWvuLexbbHRmlDIrD66QBSudksny-oQVFWYPG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90" y="-4126"/>
            <a:ext cx="9161271" cy="674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2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64088" y="1628800"/>
            <a:ext cx="3466728" cy="2952328"/>
          </a:xfrm>
        </p:spPr>
        <p:txBody>
          <a:bodyPr/>
          <a:lstStyle/>
          <a:p>
            <a:r>
              <a:rPr lang="ru-RU" b="1" dirty="0" smtClean="0"/>
              <a:t>Геннадий Гор </a:t>
            </a:r>
            <a:br>
              <a:rPr lang="ru-RU" b="1" dirty="0" smtClean="0"/>
            </a:br>
            <a:r>
              <a:rPr lang="ru-RU" b="1" dirty="0" smtClean="0"/>
              <a:t>(1907 - 1981)</a:t>
            </a:r>
            <a:endParaRPr lang="ru-RU" b="1" dirty="0"/>
          </a:p>
        </p:txBody>
      </p:sp>
      <p:pic>
        <p:nvPicPr>
          <p:cNvPr id="13314" name="Picture 2" descr="http://www.world-war.ru/wp-content/uploads/2013/08/gor_gennadi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3" y="299504"/>
            <a:ext cx="496606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258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s://psv4.userapi.com/c856420/u54257454/docs/d1/29054985cf11/Gor_lezhu_s_zhenoy.png?extra=M6N4xe2p0WwWGIvJzRq12xiH03RUUHlw_NgemA3hLouX-srdtqGH5D6I9qLV2FDFXKKwAtBouom3_6W6w9xK9Pe74-RXCsFovUl38lVST4U8F2eVgyp3FKqIWZIKkF8GUUhuyAxhpp2WIA2U9jqC1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486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ussr-kruto.ru/wp-content/uploads/2012/10/%D0%9D%D0%B5%D0%B2%D1%81%D0%BA%D0%B8%D0%B9-%D0%BF%D1%80%D0%BE%D1%81%D0%BF%D0%B5%D0%BA%D1%82.-1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45" y="2267131"/>
            <a:ext cx="4303753" cy="43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tdata.ru/u26/photoA805/20862333169-0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404267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6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0.wp.com/sokrsokr.net/wp-content/uploads/2017/02/Valeriy-Aleksandrovich-SHumilin.jpg?fit=800%2C564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7019"/>
            <a:ext cx="3528392" cy="248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317" y="96485"/>
            <a:ext cx="4165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Валерий</a:t>
            </a:r>
            <a:r>
              <a:rPr lang="ru-RU" dirty="0"/>
              <a:t> </a:t>
            </a:r>
            <a:r>
              <a:rPr lang="ru-RU" b="1" dirty="0"/>
              <a:t>Александрович</a:t>
            </a:r>
            <a:r>
              <a:rPr lang="ru-RU" dirty="0"/>
              <a:t> </a:t>
            </a:r>
            <a:r>
              <a:rPr lang="ru-RU" b="1" dirty="0"/>
              <a:t>Шумилин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74933" y="75982"/>
            <a:ext cx="33051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Илья</a:t>
            </a:r>
            <a:r>
              <a:rPr lang="ru-RU" sz="2000" dirty="0"/>
              <a:t> </a:t>
            </a:r>
            <a:r>
              <a:rPr lang="ru-RU" sz="2000" b="1" dirty="0"/>
              <a:t>Олегович</a:t>
            </a:r>
            <a:r>
              <a:rPr lang="ru-RU" sz="2000" dirty="0"/>
              <a:t> </a:t>
            </a:r>
            <a:r>
              <a:rPr lang="ru-RU" sz="2000" b="1" dirty="0" err="1"/>
              <a:t>Фоняков</a:t>
            </a:r>
            <a:endParaRPr lang="ru-RU" sz="2000" dirty="0"/>
          </a:p>
        </p:txBody>
      </p:sp>
      <p:pic>
        <p:nvPicPr>
          <p:cNvPr id="1030" name="Picture 6" descr="https://187011.selcdn.ru/thumbnails/photos/2019/06/26/2lvaemgzovt1fkjw_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445315"/>
            <a:ext cx="2523416" cy="348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vstrokax.net/wp-content/uploads/2019/01/sH3NI0Sfc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69980"/>
            <a:ext cx="219860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272" y="5589240"/>
            <a:ext cx="22104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Асадов Эдуард Аркадьевич</a:t>
            </a:r>
          </a:p>
        </p:txBody>
      </p:sp>
    </p:spTree>
    <p:extLst>
      <p:ext uri="{BB962C8B-B14F-4D97-AF65-F5344CB8AC3E}">
        <p14:creationId xmlns:p14="http://schemas.microsoft.com/office/powerpoint/2010/main" val="411432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5332"/>
            <a:ext cx="3777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Суслов Вольт </a:t>
            </a:r>
            <a:r>
              <a:rPr lang="ru-RU" sz="2200" b="1" dirty="0" smtClean="0"/>
              <a:t>Николаевич</a:t>
            </a:r>
            <a:endParaRPr lang="ru-RU" sz="2200" b="1" dirty="0"/>
          </a:p>
        </p:txBody>
      </p:sp>
      <p:pic>
        <p:nvPicPr>
          <p:cNvPr id="2050" name="Picture 2" descr="https://sun9-32.userapi.com/c855024/v855024854/1af8f0/AW8blkvAZ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9755"/>
            <a:ext cx="274560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5" y="35332"/>
            <a:ext cx="4257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Молчанов Анатолий </a:t>
            </a:r>
            <a:r>
              <a:rPr lang="ru-RU" b="1" dirty="0" smtClean="0"/>
              <a:t>Владимирович</a:t>
            </a:r>
            <a:endParaRPr lang="ru-RU" b="1" dirty="0"/>
          </a:p>
        </p:txBody>
      </p:sp>
      <p:pic>
        <p:nvPicPr>
          <p:cNvPr id="2052" name="Picture 4" descr="https://upload.wikimedia.org/wikipedia/ru/3/3f/%D0%90%D0%BD%D0%B0%D1%82%D0%BE%D0%BB%D0%B8%D0%B9_%D0%92%D0%BB%D0%B0%D0%B4%D0%B8%D0%BC%D0%B8%D1%80%D0%BE%D0%B2%D0%B8%D1%87_%D0%9C%D0%BE%D0%BB%D1%87%D0%B0%D0%BD%D0%BE%D0%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10" y="394408"/>
            <a:ext cx="2544058" cy="339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3819" y="4653136"/>
            <a:ext cx="24419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Давыдов Сергей Давыдович</a:t>
            </a:r>
          </a:p>
        </p:txBody>
      </p:sp>
      <p:pic>
        <p:nvPicPr>
          <p:cNvPr id="2054" name="Picture 6" descr="https://ic.pics.livejournal.com/anat_nut/62072210/812/812_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89138"/>
            <a:ext cx="2539841" cy="346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93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337" y="188640"/>
            <a:ext cx="37557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Воронов Юрий Петрович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208449"/>
            <a:ext cx="42694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Ботвинник Семен Вульфович</a:t>
            </a:r>
          </a:p>
        </p:txBody>
      </p:sp>
      <p:pic>
        <p:nvPicPr>
          <p:cNvPr id="3076" name="Picture 4" descr="http://www.studia-vasin.ru/images/phocagallery/2015_antoligia/2015.03.19-botvinn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39336"/>
            <a:ext cx="2664296" cy="331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05320" y="4949950"/>
            <a:ext cx="26006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Межиров Александр Петрович</a:t>
            </a:r>
          </a:p>
        </p:txBody>
      </p:sp>
      <p:pic>
        <p:nvPicPr>
          <p:cNvPr id="3078" name="Picture 6" descr="https://upload.wikimedia.org/wikipedia/commons/thumb/e/e4/A_P_Mezhirov_1980.jpg/1200px-A_P_Mezhirov_19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4" y="3440415"/>
            <a:ext cx="2736305" cy="323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mtdata.ru/u10/photo5E2D/20814400305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19527"/>
            <a:ext cx="2553551" cy="316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6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64704"/>
            <a:ext cx="4458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Прокофьев Александр Андреевич</a:t>
            </a:r>
          </a:p>
        </p:txBody>
      </p:sp>
      <p:pic>
        <p:nvPicPr>
          <p:cNvPr id="4098" name="Picture 2" descr="https://img-fotki.yandex.ru/get/101435/311695.9bf/0_bba7e_9b1b7e7a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312368" cy="450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964759"/>
            <a:ext cx="3594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Рудаков Сергей Борисович</a:t>
            </a:r>
          </a:p>
        </p:txBody>
      </p:sp>
      <p:pic>
        <p:nvPicPr>
          <p:cNvPr id="4100" name="Picture 4" descr="Рудаков, Сергей Борисови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41353"/>
            <a:ext cx="2883985" cy="43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181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39099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Тихонов Николай </a:t>
            </a:r>
            <a:r>
              <a:rPr lang="ru-RU" sz="2000" b="1" dirty="0" smtClean="0"/>
              <a:t>Семенович</a:t>
            </a:r>
            <a:endParaRPr lang="ru-RU" sz="2000" b="1" dirty="0"/>
          </a:p>
        </p:txBody>
      </p:sp>
      <p:pic>
        <p:nvPicPr>
          <p:cNvPr id="5122" name="Picture 2" descr="https://starsity.ru/wp-content/uploads/2020/02/07021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1" y="836712"/>
            <a:ext cx="342335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44008" y="319543"/>
            <a:ext cx="40248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Богданов Петр </a:t>
            </a:r>
            <a:r>
              <a:rPr lang="ru-RU" sz="2200" b="1" dirty="0" smtClean="0"/>
              <a:t>Леонидович</a:t>
            </a:r>
            <a:endParaRPr lang="ru-RU" sz="2200" b="1" dirty="0"/>
          </a:p>
        </p:txBody>
      </p:sp>
      <p:pic>
        <p:nvPicPr>
          <p:cNvPr id="5124" name="Picture 4" descr="https://1418museum.ru/upload/external_heroes_photo/static/bpolk/4/0/4_i_802397_441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75" y="836712"/>
            <a:ext cx="350439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930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Макет обложки сборника стихотворений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44442"/>
            <a:ext cx="6856653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90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97393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ino-punk.ru/wp-content/uploads/2018/10/ori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49" y="-315416"/>
            <a:ext cx="9220513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8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zen_doc/60743/pub_5bb94f5290c8c700ab6f1cc8_5bc6e81d28c0c700aae7eef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26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8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ototass2.cdnvideo.ru/width/1200_4ce85301/tass/m2/uploads/i/20160506/42438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44624"/>
            <a:ext cx="9750499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685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yuga.ru/media/25/ce/04(4)__9gfvp4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7971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20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691336"/>
          </a:xfrm>
        </p:spPr>
        <p:txBody>
          <a:bodyPr/>
          <a:lstStyle/>
          <a:p>
            <a:r>
              <a:rPr lang="ru-RU" b="1" u="sng" dirty="0" smtClean="0"/>
              <a:t>Цель проекта</a:t>
            </a:r>
            <a:r>
              <a:rPr lang="ru-RU" dirty="0" smtClean="0"/>
              <a:t>: создать сборник стихотворений о блокаде Ленинграда, создающий наиболее полное представление о трагедии этого города.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b="1" u="sng" dirty="0" smtClean="0"/>
              <a:t>Задачи</a:t>
            </a:r>
            <a:r>
              <a:rPr lang="ru-RU" dirty="0" smtClean="0"/>
              <a:t>:</a:t>
            </a:r>
          </a:p>
          <a:p>
            <a:pPr>
              <a:buFontTx/>
              <a:buChar char="-"/>
            </a:pPr>
            <a:r>
              <a:rPr lang="ru-RU" dirty="0" smtClean="0"/>
              <a:t>изучить и отобрать стихотворения различных авторов на данную тему;</a:t>
            </a:r>
          </a:p>
          <a:p>
            <a:pPr>
              <a:buFontTx/>
              <a:buChar char="-"/>
            </a:pPr>
            <a:r>
              <a:rPr lang="ru-RU" dirty="0"/>
              <a:t>п</a:t>
            </a:r>
            <a:r>
              <a:rPr lang="ru-RU" dirty="0" smtClean="0"/>
              <a:t>ровести анализ и систематизацию отобранных стихотворений;</a:t>
            </a:r>
          </a:p>
          <a:p>
            <a:pPr>
              <a:buFontTx/>
              <a:buChar char="-"/>
            </a:pPr>
            <a:r>
              <a:rPr lang="ru-RU" dirty="0"/>
              <a:t>п</a:t>
            </a:r>
            <a:r>
              <a:rPr lang="ru-RU" dirty="0" smtClean="0"/>
              <a:t>родумать оформление сборника стихотворений;</a:t>
            </a:r>
          </a:p>
          <a:p>
            <a:pPr>
              <a:buFontTx/>
              <a:buChar char="-"/>
            </a:pPr>
            <a:r>
              <a:rPr lang="ru-RU" dirty="0"/>
              <a:t>с</a:t>
            </a:r>
            <a:r>
              <a:rPr lang="ru-RU" dirty="0" smtClean="0"/>
              <a:t>оздание и печать сборника стихотворений о блокаде Ленинграда.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89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Макет обложки сборника стихотворений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03614"/>
            <a:ext cx="676351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63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chool38.org/upload/iblock/d3c/d3c37c729e04764332832d3ce44619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59" y="0"/>
            <a:ext cx="9611416" cy="684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76672"/>
            <a:ext cx="4536504" cy="1656184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ru-RU" b="1" dirty="0" smtClean="0"/>
              <a:t>Ольга </a:t>
            </a:r>
            <a:r>
              <a:rPr lang="ru-RU" b="1" dirty="0" err="1" smtClean="0"/>
              <a:t>Берггольц</a:t>
            </a:r>
            <a:r>
              <a:rPr lang="ru-RU" b="1" dirty="0" smtClean="0"/>
              <a:t> (1910 – 1975)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919555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76</TotalTime>
  <Words>143</Words>
  <Application>Microsoft Office PowerPoint</Application>
  <PresentationFormat>Экран (4:3)</PresentationFormat>
  <Paragraphs>30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Constantia</vt:lpstr>
      <vt:lpstr>Wingdings 2</vt:lpstr>
      <vt:lpstr>Бумажная</vt:lpstr>
      <vt:lpstr>«Дыша одним дыханьем с Ленинградом…»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Макет обложки сборника стихотворений</vt:lpstr>
      <vt:lpstr>Ольга Берггольц (1910 – 1975)</vt:lpstr>
      <vt:lpstr>Презентация PowerPoint</vt:lpstr>
      <vt:lpstr>«Дыша одним дыханьем с Ленинградом…»</vt:lpstr>
      <vt:lpstr>Анна Ахматова (1889 - 1966)</vt:lpstr>
      <vt:lpstr>Презентация PowerPoint</vt:lpstr>
      <vt:lpstr>Елена Вечтомова (1908 - 1989)</vt:lpstr>
      <vt:lpstr>Презентация PowerPoint</vt:lpstr>
      <vt:lpstr>Вера Инбер (1890 - 1972)</vt:lpstr>
      <vt:lpstr>Презентация PowerPoint</vt:lpstr>
      <vt:lpstr>Геннадий Гор  (1907 - 1981)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Макет обложки сборника стихотворений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«Дыша одним дыханьем с Ленинградом…»</dc:title>
  <dc:creator>Светлана Белавина</dc:creator>
  <cp:lastModifiedBy>reindeer</cp:lastModifiedBy>
  <cp:revision>9</cp:revision>
  <dcterms:created xsi:type="dcterms:W3CDTF">2020-10-19T13:16:11Z</dcterms:created>
  <dcterms:modified xsi:type="dcterms:W3CDTF">2020-10-21T17:43:47Z</dcterms:modified>
</cp:coreProperties>
</file>