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4A1901-9135-4AAD-9D55-6E044A0005AC}" v="17" dt="2020-10-21T16:21:44.601"/>
    <p1510:client id="{4A8A60A8-A620-44A6-A7AE-BD4DF2714E90}" v="3" dt="2020-10-21T18:23:03.719"/>
    <p1510:client id="{B6D6106E-7CBD-4A77-BA7D-51D60B83E4BC}" v="6" dt="2020-10-22T06:04:55.465"/>
    <p1510:client id="{C035BEA5-AB67-48F0-8520-E4CEE8DBE539}" v="93" dt="2020-10-21T17:03:22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5" descr="Изображение выглядит как текст, газет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77EB3FBA-D4D5-48A3-9411-B676CEDEF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" y="4587"/>
            <a:ext cx="12282309" cy="692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8E2E3-7B7C-4EA3-8851-5245AAA09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человек, женщина, фотография, мобильный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BB1CF4AB-2622-420D-908C-B8E8C27D1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3" y="13503"/>
            <a:ext cx="12181907" cy="6850040"/>
          </a:xfrm>
        </p:spPr>
      </p:pic>
    </p:spTree>
    <p:extLst>
      <p:ext uri="{BB962C8B-B14F-4D97-AF65-F5344CB8AC3E}">
        <p14:creationId xmlns:p14="http://schemas.microsoft.com/office/powerpoint/2010/main" val="145962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08923-2F5C-4B5D-AB0B-BA9547E1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3A01CC1-AF9E-4F86-8CCC-BB28D1D63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13" y="587"/>
            <a:ext cx="12196895" cy="6831226"/>
          </a:xfrm>
        </p:spPr>
      </p:pic>
    </p:spTree>
    <p:extLst>
      <p:ext uri="{BB962C8B-B14F-4D97-AF65-F5344CB8AC3E}">
        <p14:creationId xmlns:p14="http://schemas.microsoft.com/office/powerpoint/2010/main" val="147111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2414C-0075-4779-85D8-F38126270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7954943-BB5A-46FB-819A-1F5CC3A7C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2" y="-2442"/>
            <a:ext cx="12083049" cy="6806989"/>
          </a:xfrm>
        </p:spPr>
      </p:pic>
    </p:spTree>
    <p:extLst>
      <p:ext uri="{BB962C8B-B14F-4D97-AF65-F5344CB8AC3E}">
        <p14:creationId xmlns:p14="http://schemas.microsoft.com/office/powerpoint/2010/main" val="59471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F3C97-50C0-44D8-A6D8-09FBDF71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4A5873A-9F39-461E-9C01-71745D448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04" y="4415"/>
            <a:ext cx="12213637" cy="6872522"/>
          </a:xfrm>
        </p:spPr>
      </p:pic>
    </p:spTree>
    <p:extLst>
      <p:ext uri="{BB962C8B-B14F-4D97-AF65-F5344CB8AC3E}">
        <p14:creationId xmlns:p14="http://schemas.microsoft.com/office/powerpoint/2010/main" val="44659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7F8D8-33D9-4289-B7DF-D31B88B8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32BF152-13D5-498A-81F2-A7B5DDB6D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87" y="4574"/>
            <a:ext cx="12194822" cy="6853707"/>
          </a:xfrm>
        </p:spPr>
      </p:pic>
    </p:spTree>
    <p:extLst>
      <p:ext uri="{BB962C8B-B14F-4D97-AF65-F5344CB8AC3E}">
        <p14:creationId xmlns:p14="http://schemas.microsoft.com/office/powerpoint/2010/main" val="245886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D07F5-B4E6-4F82-83C5-FA4B68A71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3373FB7-3A75-404A-9872-E3B344AFF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12" y="-18227"/>
            <a:ext cx="12194821" cy="6872521"/>
          </a:xfrm>
        </p:spPr>
      </p:pic>
    </p:spTree>
    <p:extLst>
      <p:ext uri="{BB962C8B-B14F-4D97-AF65-F5344CB8AC3E}">
        <p14:creationId xmlns:p14="http://schemas.microsoft.com/office/powerpoint/2010/main" val="226998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C29A6-8DF2-4B34-9E12-FFE87A9F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текс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DDCE05CF-5F92-43E1-ADEC-7D27E2E8F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10" y="588"/>
            <a:ext cx="12176007" cy="6825484"/>
          </a:xfrm>
        </p:spPr>
      </p:pic>
    </p:spTree>
    <p:extLst>
      <p:ext uri="{BB962C8B-B14F-4D97-AF65-F5344CB8AC3E}">
        <p14:creationId xmlns:p14="http://schemas.microsoft.com/office/powerpoint/2010/main" val="375539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F5AF9-00CA-4AE6-AB1C-2CA12A14B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B735B3D-2242-4A9F-9816-FECF14111D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12" y="588"/>
            <a:ext cx="12401785" cy="6976004"/>
          </a:xfrm>
        </p:spPr>
      </p:pic>
    </p:spTree>
    <p:extLst>
      <p:ext uri="{BB962C8B-B14F-4D97-AF65-F5344CB8AC3E}">
        <p14:creationId xmlns:p14="http://schemas.microsoft.com/office/powerpoint/2010/main" val="2341793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103</cp:revision>
  <dcterms:created xsi:type="dcterms:W3CDTF">2020-10-21T16:19:12Z</dcterms:created>
  <dcterms:modified xsi:type="dcterms:W3CDTF">2020-10-22T06:05:17Z</dcterms:modified>
</cp:coreProperties>
</file>