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7837-5EA1-407C-841B-20E892CAAA3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99F-BD8E-4D42-B79B-EF0E85011B2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5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7837-5EA1-407C-841B-20E892CAAA3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99F-BD8E-4D42-B79B-EF0E85011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6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7837-5EA1-407C-841B-20E892CAAA3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99F-BD8E-4D42-B79B-EF0E85011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68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7837-5EA1-407C-841B-20E892CAAA3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99F-BD8E-4D42-B79B-EF0E85011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1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7837-5EA1-407C-841B-20E892CAAA3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99F-BD8E-4D42-B79B-EF0E85011B2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37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7837-5EA1-407C-841B-20E892CAAA3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99F-BD8E-4D42-B79B-EF0E85011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6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7837-5EA1-407C-841B-20E892CAAA3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99F-BD8E-4D42-B79B-EF0E85011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08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7837-5EA1-407C-841B-20E892CAAA3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99F-BD8E-4D42-B79B-EF0E85011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3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7837-5EA1-407C-841B-20E892CAAA3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99F-BD8E-4D42-B79B-EF0E85011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0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48B7837-5EA1-407C-841B-20E892CAAA3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6D399F-BD8E-4D42-B79B-EF0E85011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45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7837-5EA1-407C-841B-20E892CAAA3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399F-BD8E-4D42-B79B-EF0E85011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7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8B7837-5EA1-407C-841B-20E892CAAA3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6D399F-BD8E-4D42-B79B-EF0E85011B2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69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234845"/>
            <a:ext cx="1005840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VIII </a:t>
            </a:r>
            <a:r>
              <a:rPr lang="ru-RU" sz="4400" b="1" dirty="0" smtClean="0"/>
              <a:t>Международный молодежный форум проектных инициатив «Наследники»</a:t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«Связь поколений»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801307"/>
            <a:ext cx="10058400" cy="1143000"/>
          </a:xfrm>
        </p:spPr>
        <p:txBody>
          <a:bodyPr/>
          <a:lstStyle/>
          <a:p>
            <a:pPr algn="ctr"/>
            <a:r>
              <a:rPr lang="ru-RU" i="1" dirty="0"/>
              <a:t>Авторы проекта: Власов </a:t>
            </a:r>
            <a:r>
              <a:rPr lang="ru-RU" i="1" dirty="0" smtClean="0"/>
              <a:t>Тимофей</a:t>
            </a:r>
            <a:r>
              <a:rPr lang="en-US" i="1" dirty="0" smtClean="0"/>
              <a:t>,</a:t>
            </a:r>
            <a:r>
              <a:rPr lang="ru-RU" i="1" dirty="0" smtClean="0"/>
              <a:t> Егоров Игорь</a:t>
            </a:r>
            <a:r>
              <a:rPr lang="en-US" i="1" dirty="0" smtClean="0"/>
              <a:t>,</a:t>
            </a:r>
            <a:r>
              <a:rPr lang="ru-RU" i="1" dirty="0" smtClean="0"/>
              <a:t> Дмитриева Дарья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824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190" y="275452"/>
            <a:ext cx="10058400" cy="1450757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190" y="2191421"/>
            <a:ext cx="8129239" cy="4023360"/>
          </a:xfrm>
        </p:spPr>
        <p:txBody>
          <a:bodyPr>
            <a:normAutofit/>
          </a:bodyPr>
          <a:lstStyle/>
          <a:p>
            <a:r>
              <a:rPr lang="ru-RU" sz="2800" dirty="0"/>
              <a:t>В этом году Великая Победа советских войск над немецко-фашистскими захватчиками празднует свое 75-летие. Немаловажной при этом остается проблема связи нашего поколения с теми людьми, кто воевал, трудился в концлагерях и, к счастью, еще остался в живых. Поэтому, вопрос общения и поддержки с ветеранами и узниками концлагерей на сегодняшний день является </a:t>
            </a:r>
            <a:r>
              <a:rPr lang="ru-RU" sz="2800" dirty="0" smtClean="0"/>
              <a:t>актуальным.</a:t>
            </a:r>
            <a:endParaRPr lang="ru-RU" sz="2800" dirty="0"/>
          </a:p>
        </p:txBody>
      </p:sp>
      <p:pic>
        <p:nvPicPr>
          <p:cNvPr id="1026" name="Picture 2" descr="75 лет Победы! — Красная Куз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639" y="2462016"/>
            <a:ext cx="2375752" cy="28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710" y="264301"/>
            <a:ext cx="10058400" cy="1450757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7710" y="2029522"/>
            <a:ext cx="5136252" cy="375036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2800" dirty="0" smtClean="0"/>
              <a:t>Целями </a:t>
            </a:r>
            <a:r>
              <a:rPr lang="ru-RU" sz="2800" dirty="0"/>
              <a:t>данного проекта </a:t>
            </a:r>
            <a:r>
              <a:rPr lang="ru-RU" sz="2800" dirty="0" smtClean="0"/>
              <a:t>является </a:t>
            </a:r>
            <a:r>
              <a:rPr lang="ru-RU" sz="2800" dirty="0"/>
              <a:t>патриотическое и духовно-нравственное воспитание молодежи посредством проведения мероприятий, связанных с организацией досуговой деятельности, помощью ветеранам войны и малолетним узникам концлагерей.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937524"/>
            <a:ext cx="5460380" cy="40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771" y="264301"/>
            <a:ext cx="10058400" cy="1450757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771" y="1845733"/>
            <a:ext cx="10508909" cy="4421251"/>
          </a:xfrm>
        </p:spPr>
        <p:txBody>
          <a:bodyPr>
            <a:norm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 молодежи организационных способностей, ответственности, популяризация волонтерской деятельности, по оказанию помощи ветеранам и малолетним узникам концлагерей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Приобретение молодежью опыта сопричастности, сочувствия к чужой беде, милосердия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 у молодежи чувства гражданственности и патриотизма на примере подвига земляков, углубление знаний по истории Великой отечественной войны и родного края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Расширение коммуникации и устранение пассивности и замкнутости пожилых людей, а также укрепление духовной связи между поколениями.</a:t>
            </a:r>
          </a:p>
        </p:txBody>
      </p:sp>
    </p:spTree>
    <p:extLst>
      <p:ext uri="{BB962C8B-B14F-4D97-AF65-F5344CB8AC3E}">
        <p14:creationId xmlns:p14="http://schemas.microsoft.com/office/powerpoint/2010/main" val="29861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9561" y="5151864"/>
            <a:ext cx="6605981" cy="10905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Запись интервью в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рамках проекта «"Малая Родина в зеркале устной истории о Великой Отечественной войне"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6" y="207220"/>
            <a:ext cx="4547774" cy="58401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41" y="207220"/>
            <a:ext cx="6467707" cy="48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2693" y="1215483"/>
            <a:ext cx="4014438" cy="39029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Встреча с малолетними узниками концентрационных лагерей. 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Урок мужества для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курса Исторического факультета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" y="275616"/>
            <a:ext cx="7918746" cy="5939060"/>
          </a:xfrm>
        </p:spPr>
      </p:pic>
    </p:spTree>
    <p:extLst>
      <p:ext uri="{BB962C8B-B14F-4D97-AF65-F5344CB8AC3E}">
        <p14:creationId xmlns:p14="http://schemas.microsoft.com/office/powerpoint/2010/main" val="28886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83" y="286603"/>
            <a:ext cx="8736273" cy="58287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35" y="440671"/>
            <a:ext cx="7705492" cy="5779119"/>
          </a:xfrm>
        </p:spPr>
      </p:pic>
    </p:spTree>
    <p:extLst>
      <p:ext uri="{BB962C8B-B14F-4D97-AF65-F5344CB8AC3E}">
        <p14:creationId xmlns:p14="http://schemas.microsoft.com/office/powerpoint/2010/main" val="95872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36</TotalTime>
  <Words>220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Ретро</vt:lpstr>
      <vt:lpstr>VIII Международный молодежный форум проектных инициатив «Наследники»    Проект «Связь поколений»</vt:lpstr>
      <vt:lpstr>Актуальность проекта:</vt:lpstr>
      <vt:lpstr>Цель проекта</vt:lpstr>
      <vt:lpstr>Задачи:</vt:lpstr>
      <vt:lpstr>Запись интервью в рамках проекта «"Малая Родина в зеркале устной истории о Великой Отечественной войне" </vt:lpstr>
      <vt:lpstr>Встреча с малолетними узниками концентрационных лагерей.  Урок мужества для I курса Исторического факультета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Tima</dc:creator>
  <cp:lastModifiedBy>Tima</cp:lastModifiedBy>
  <cp:revision>4</cp:revision>
  <dcterms:created xsi:type="dcterms:W3CDTF">2020-10-21T13:39:41Z</dcterms:created>
  <dcterms:modified xsi:type="dcterms:W3CDTF">2020-10-21T14:15:48Z</dcterms:modified>
</cp:coreProperties>
</file>