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65" r:id="rId17"/>
    <p:sldId id="271" r:id="rId18"/>
    <p:sldId id="272" r:id="rId19"/>
    <p:sldId id="273" r:id="rId20"/>
    <p:sldId id="26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92BF5-1114-448A-A3AB-3C0E63C9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B03793-968A-404B-B447-9143EAFCA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54DEAF-6249-4B4E-90B0-54019625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386429-E06E-4AC4-AAD3-A4C6B8F1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5AC2D1-CDE9-4A1C-A53B-24A7031D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74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5B7D4-6DB1-4E5B-9803-1E370F2A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33B644-7B64-411F-A224-05B9599E9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38C33C-3448-44D3-B140-A75650EE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218198-C9B9-4CFE-8AB4-9EAD8D8F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30E51-9C84-4CD2-B928-95FF574C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25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6B1AD6-0952-4C23-A19B-7562B46A6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36F8CC-AA29-48F3-9714-5BCD7FC67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FA1C95-5220-4ECF-A8DD-D354108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D121F6-B813-4CF8-9F68-3AE7BE9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911500-4E5D-4993-86FF-1743DB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48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43EB1-1015-4253-9E95-3C828A6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5519DA-2461-45D0-9A43-F2006F2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0F698E-070A-4E9C-96E5-1DCEA04D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FF48F-715E-4FA2-B00C-3854EA2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3D61E1-180E-4808-8447-FF8E65F3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1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2CB8E-9025-4E0E-B611-299E3465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2FB8B9-818A-4F07-AB61-0A5E6E6C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B03459-18BE-4042-85CD-C3E021F1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C36AEB-27E8-469D-9E4E-00FC0C5F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AB95E4-C262-417E-995B-1C1B7D7B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02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BDFED8-80CB-4AA8-93BA-960FEDDD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099013-A9D7-4B2C-BE36-294BEA7B4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88659B-0F81-44CD-8380-077DDA0E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04D2C5-87C8-43B7-9FBE-0996361D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7CE98A-22BD-48DE-A811-B6B96846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E0E6B1-37CE-469F-8D18-5E46149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2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80020-213E-4F16-AF6F-BC82F6CC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0C65B4-B580-4284-B4E3-1DCC5FDF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AABD91-0062-4787-AE14-14D2C749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82280F-5258-4FB9-A8C6-85CB36CA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42211B-FC39-4671-8E54-AB2D065C3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E244E2B-E043-4344-AC28-078C526A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A913BFD-337A-4FE1-BF54-4218E5E1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C35A7E-BE96-4DAF-8138-1366905D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17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52845-0233-47C9-9D57-C8A2024B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DB152E-F266-46CD-A909-058C252D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ACA239-2D54-4F76-A030-EE1EF553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38C33F-B2C1-4BE0-A98A-2AE0345F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5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E10779-88D9-48CC-96E9-A4E7812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5CAF9D-014F-4DC8-A083-C7B19E4F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AF25D0-FACC-45DF-B41B-28AED530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1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B8AA3-821F-45B2-89B8-7790A754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A527F5-82BC-4EE6-8D85-EA254CE7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31A81C-02DB-45E9-9C0A-F5EADEEBD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4B526F-0F0D-42B1-AB6C-4C3668F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5AF4D0-A895-440F-9E8A-858A00E0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127EA8-D4AE-4B0C-8C11-40A567B6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80C5F2-1B23-48B0-A93B-0EF94AFD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DBC2ADB-0503-40A5-9268-CDCDFD29A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B3E825-06F8-4CBC-970D-040A1AB31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AE5423-63BA-44A9-8538-D373CB4F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941172-B908-40F4-8D1D-443992B0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A1C4CB-3653-425B-96D9-B0636D96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58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54528-77F5-4930-A1CE-D35689F4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C907C-A2BE-4340-BA61-8078A45D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B12A0E-4A1D-4227-B670-B6C154A35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A006-7A7F-41CE-B3B9-3289334C896C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E47418-96BF-4A42-85B7-B21FD7EB6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7195E1-8607-40F7-ABA0-682ED516C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67CB-6BF0-4915-9544-EE2A42A56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92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e Colour Wallpapers - Wallpaper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5" y="-3429000"/>
            <a:ext cx="18288000" cy="1028700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One Colour Wallpapers - Wallpaper Cave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-1555668" y="0"/>
            <a:ext cx="10450286" cy="6858000"/>
          </a:xfrm>
          <a:prstGeom prst="rect">
            <a:avLst/>
          </a:prstGeom>
          <a:noFill/>
        </p:spPr>
      </p:pic>
      <p:pic>
        <p:nvPicPr>
          <p:cNvPr id="1030" name="Picture 6" descr="Валентин Пикуль отметил 90-летие ::Выксунский рабочий">
            <a:extLst>
              <a:ext uri="{FF2B5EF4-FFF2-40B4-BE49-F238E27FC236}">
                <a16:creationId xmlns:a16="http://schemas.microsoft.com/office/drawing/2014/main" xmlns="" id="{35C72C7F-5C53-47BC-8A44-E7A1255A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81" r="-1" b="2216"/>
          <a:stretch/>
        </p:blipFill>
        <p:spPr bwMode="auto">
          <a:xfrm>
            <a:off x="7031736" y="0"/>
            <a:ext cx="54162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Skolas forma">
            <a:extLst>
              <a:ext uri="{FF2B5EF4-FFF2-40B4-BE49-F238E27FC236}">
                <a16:creationId xmlns:a16="http://schemas.microsoft.com/office/drawing/2014/main" xmlns="" id="{1DFDD707-FB69-413E-86E4-ACD1BC1F0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24" b="38109"/>
          <a:stretch/>
        </p:blipFill>
        <p:spPr bwMode="auto">
          <a:xfrm>
            <a:off x="3298206" y="5351021"/>
            <a:ext cx="2353734" cy="7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TV\Desktop\emblem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5120145"/>
            <a:ext cx="1343341" cy="113435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1586369"/>
            <a:ext cx="6989064" cy="2971800"/>
          </a:xfrm>
        </p:spPr>
        <p:txBody>
          <a:bodyPr>
            <a:noAutofit/>
          </a:bodyPr>
          <a:lstStyle/>
          <a:p>
            <a:r>
              <a:rPr lang="ru-RU" sz="4800" b="1" dirty="0">
                <a:ln w="18415" cmpd="sng">
                  <a:noFill/>
                  <a:prstDash val="solid"/>
                </a:ln>
                <a:latin typeface="+mn-lt"/>
              </a:rPr>
              <a:t>Докладчик</a:t>
            </a:r>
            <a:r>
              <a:rPr lang="lv-LV" sz="4800" b="1" dirty="0">
                <a:ln w="18415" cmpd="sng">
                  <a:noFill/>
                  <a:prstDash val="solid"/>
                </a:ln>
                <a:latin typeface="+mn-lt"/>
              </a:rPr>
              <a:t>: </a:t>
            </a:r>
            <a:r>
              <a:rPr lang="ru-RU" sz="4800" dirty="0">
                <a:ln w="18415" cmpd="sng">
                  <a:noFill/>
                  <a:prstDash val="solid"/>
                </a:ln>
                <a:latin typeface="+mn-lt"/>
              </a:rPr>
              <a:t>Алексей Павлов</a:t>
            </a:r>
            <a:r>
              <a:rPr lang="ru-RU" sz="4800" b="1" dirty="0">
                <a:ln w="18415" cmpd="sng">
                  <a:noFill/>
                  <a:prstDash val="solid"/>
                </a:ln>
                <a:latin typeface="+mn-lt"/>
              </a:rPr>
              <a:t/>
            </a:r>
            <a:br>
              <a:rPr lang="ru-RU" sz="4800" b="1" dirty="0">
                <a:ln w="18415" cmpd="sng">
                  <a:noFill/>
                  <a:prstDash val="solid"/>
                </a:ln>
                <a:latin typeface="+mn-lt"/>
              </a:rPr>
            </a:br>
            <a:r>
              <a:rPr lang="ru-RU" sz="4800" b="1" dirty="0">
                <a:ln w="18415" cmpd="sng">
                  <a:noFill/>
                  <a:prstDash val="solid"/>
                </a:ln>
                <a:latin typeface="+mn-lt"/>
              </a:rPr>
              <a:t>Руководители проекта</a:t>
            </a:r>
            <a:r>
              <a:rPr lang="lv-LV" sz="4800" b="1" dirty="0">
                <a:ln w="18415" cmpd="sng">
                  <a:noFill/>
                  <a:prstDash val="solid"/>
                </a:ln>
                <a:latin typeface="+mn-lt"/>
              </a:rPr>
              <a:t>: </a:t>
            </a:r>
            <a:r>
              <a:rPr lang="ru-RU" sz="4800" dirty="0">
                <a:ln w="18415" cmpd="sng">
                  <a:noFill/>
                  <a:prstDash val="solid"/>
                </a:ln>
                <a:latin typeface="+mn-lt"/>
              </a:rPr>
              <a:t>Татьяна Моисеева, Ольга Губкина</a:t>
            </a:r>
            <a:endParaRPr lang="en-US" sz="4800" dirty="0">
              <a:ln w="18415" cmpd="sng">
                <a:noFill/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02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Биография Вера Кетлинская">
            <a:extLst>
              <a:ext uri="{FF2B5EF4-FFF2-40B4-BE49-F238E27FC236}">
                <a16:creationId xmlns:a16="http://schemas.microsoft.com/office/drawing/2014/main" xmlns="" id="{0034F484-AE03-482A-B094-AF030CFB7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51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ой сегодня праздник: 30 августа">
            <a:extLst>
              <a:ext uri="{FF2B5EF4-FFF2-40B4-BE49-F238E27FC236}">
                <a16:creationId xmlns:a16="http://schemas.microsoft.com/office/drawing/2014/main" xmlns="" id="{3F5B69C4-51B5-4981-A9FF-98BD5878A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787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xmlns="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xmlns="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92" y="1397671"/>
            <a:ext cx="3722919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Литературные кружки Пикуля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8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ne Colour Wallpapers - Wallpaper Cave">
            <a:extLst>
              <a:ext uri="{FF2B5EF4-FFF2-40B4-BE49-F238E27FC236}">
                <a16:creationId xmlns:a16="http://schemas.microsoft.com/office/drawing/2014/main" xmlns="" id="{151EC13E-1C81-4CA1-943E-459865B9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2667356" y="0"/>
            <a:ext cx="10450286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913" y="2293376"/>
            <a:ext cx="5015462" cy="22712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+mn-lt"/>
              </a:rPr>
              <a:t>Океанский патруль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Валентин Пикуль, Океанский патруль. Книга вторая. Ветер с океана. Том 4 –  скачать fb2, epub, pdf на ЛитРес"/>
          <p:cNvPicPr>
            <a:picLocks noChangeAspect="1" noChangeArrowheads="1"/>
          </p:cNvPicPr>
          <p:nvPr/>
        </p:nvPicPr>
        <p:blipFill rotWithShape="1">
          <a:blip r:embed="rId3" cstate="print"/>
          <a:srcRect t="235" b="2548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="" val="419197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ига в августе - что взять и что делать: отдых, погода, отзы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203"/>
            <a:ext cx="12192000" cy="74269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3028209"/>
            <a:ext cx="12191999" cy="10925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Рига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ne Colour Wallpapers - Wallpaper Cave">
            <a:extLst>
              <a:ext uri="{FF2B5EF4-FFF2-40B4-BE49-F238E27FC236}">
                <a16:creationId xmlns:a16="http://schemas.microsoft.com/office/drawing/2014/main" xmlns="" id="{C649F725-66C0-479C-A5BC-2CD5A2D8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-1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217" y="2390823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Нечистая сила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Нечистая сила - МНОГОКНИГ.lv - Книжный интернет-магазин">
            <a:extLst>
              <a:ext uri="{FF2B5EF4-FFF2-40B4-BE49-F238E27FC236}">
                <a16:creationId xmlns:a16="http://schemas.microsoft.com/office/drawing/2014/main" xmlns="" id="{65DC4EB2-94EF-4268-BC22-30FCDBE4C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9"/>
          <a:stretch/>
        </p:blipFill>
        <p:spPr bwMode="auto">
          <a:xfrm>
            <a:off x="0" y="-1511808"/>
            <a:ext cx="5658251" cy="91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97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Антонина ПИКУЛЬ: &quot;Он был решительный во всем. Смелый и упорный...&quot;. Брак по  счастливому расчёту - Кругозор">
            <a:extLst>
              <a:ext uri="{FF2B5EF4-FFF2-40B4-BE49-F238E27FC236}">
                <a16:creationId xmlns:a16="http://schemas.microsoft.com/office/drawing/2014/main" xmlns="" id="{37D79515-FBE1-43AE-8D41-E8C43A61E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0" r="-2" b="1583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Антонина Пикуль: &quot;Мой муж до сих пор страшен нашим чиновникам&quot; - Интервью  звезд - Жена легендарного писателя рассказала, о чем жалел муж, почему  предпочитал крепкий чай алкоголю, что он сказал бы Мефистофелю">
            <a:extLst>
              <a:ext uri="{FF2B5EF4-FFF2-40B4-BE49-F238E27FC236}">
                <a16:creationId xmlns:a16="http://schemas.microsoft.com/office/drawing/2014/main" xmlns="" id="{09456E16-3C43-4CD9-A8FA-48BBA030F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1" r="-2" b="29105"/>
          <a:stretch/>
        </p:blipFill>
        <p:spPr bwMode="auto">
          <a:xfrm>
            <a:off x="4883025" y="3516060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Пикуль</a:t>
            </a:r>
            <a: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вместе</a:t>
            </a:r>
            <a: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с </a:t>
            </a:r>
            <a:r>
              <a:rPr 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Антониной</a:t>
            </a:r>
            <a:endParaRPr lang="en-US" sz="54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30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Памятник Петру I (Рига) — Википедия">
            <a:extLst>
              <a:ext uri="{FF2B5EF4-FFF2-40B4-BE49-F238E27FC236}">
                <a16:creationId xmlns:a16="http://schemas.microsoft.com/office/drawing/2014/main" xmlns="" id="{E1AE4D59-B2FA-45B1-8B54-085ED87FD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7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мятник Свободы — Википедия">
            <a:extLst>
              <a:ext uri="{FF2B5EF4-FFF2-40B4-BE49-F238E27FC236}">
                <a16:creationId xmlns:a16="http://schemas.microsoft.com/office/drawing/2014/main" xmlns="" id="{BC81EB04-13EE-4DAA-A02E-D6FF9B9C5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69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xmlns="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xmlns="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Памятник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Петру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 и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Памятник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Свободы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в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Риге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73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latin typeface="+mn-lt"/>
              </a:rPr>
              <a:t>Игорь</a:t>
            </a:r>
            <a:r>
              <a:rPr lang="en-US" sz="5400" b="1" dirty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Ватолин</a:t>
            </a:r>
            <a:endParaRPr lang="en-US" sz="5400" b="1" dirty="0">
              <a:latin typeface="+mn-lt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Историк Игорь Ватолин в программе &quot;Семь дней и ночей&quot; #MIXTV - YouTube">
            <a:extLst>
              <a:ext uri="{FF2B5EF4-FFF2-40B4-BE49-F238E27FC236}">
                <a16:creationId xmlns:a16="http://schemas.microsoft.com/office/drawing/2014/main" xmlns="" id="{B12C69FF-3ECC-46C2-B7AD-CEE630772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8" r="2586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476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Праздник</a:t>
            </a:r>
            <a:r>
              <a:rPr lang="en-US" sz="6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Аллеи</a:t>
            </a:r>
            <a:r>
              <a:rPr lang="en-US" sz="6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Пикуля</a:t>
            </a:r>
          </a:p>
        </p:txBody>
      </p:sp>
      <p:pic>
        <p:nvPicPr>
          <p:cNvPr id="8" name="Рисунок 7" descr="Вот и на нашей улице праздник&quot;: как в Риге вспоминают писателя Пикуля |  Русские Латвии | Baltnews - новостной портал на русском языке в Латвии,  Прибалтика, сводки событий, мнения, комментарии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2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</p:spPr>
      </p:pic>
      <p:pic>
        <p:nvPicPr>
          <p:cNvPr id="7" name="Рисунок 6" descr="Вот и на нашей улице праздник&quot;: как в Риге вспоминают писателя Пикуля |  Русские Латвии | Baltnews - новостной портал на русском языке в Латвии,  Прибалтика, сводки событий, мнения, комментарии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90" b="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e Colour Wallpapers - Wallpaper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5" y="-3429000"/>
            <a:ext cx="18288000" cy="1028700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One Colour Wallpapers - Wallpaper Cave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32" name="Picture 8" descr="Skolas forma">
            <a:extLst>
              <a:ext uri="{FF2B5EF4-FFF2-40B4-BE49-F238E27FC236}">
                <a16:creationId xmlns:a16="http://schemas.microsoft.com/office/drawing/2014/main" xmlns="" id="{1DFDD707-FB69-413E-86E4-ACD1BC1F0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24" b="38109"/>
          <a:stretch/>
        </p:blipFill>
        <p:spPr bwMode="auto">
          <a:xfrm>
            <a:off x="6492669" y="4009109"/>
            <a:ext cx="2353734" cy="7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TV\Desktop\emble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414" y="3790108"/>
            <a:ext cx="1343341" cy="113435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05693" y="289996"/>
            <a:ext cx="6989064" cy="2971800"/>
          </a:xfrm>
        </p:spPr>
        <p:txBody>
          <a:bodyPr>
            <a:noAutofit/>
          </a:bodyPr>
          <a:lstStyle/>
          <a:p>
            <a:r>
              <a:rPr lang="ru-RU" sz="5200" b="1" dirty="0">
                <a:ln w="18415" cmpd="sng">
                  <a:noFill/>
                  <a:prstDash val="solid"/>
                </a:ln>
                <a:latin typeface="+mn-lt"/>
              </a:rPr>
              <a:t>Спасибо за внимание!</a:t>
            </a:r>
            <a:endParaRPr lang="en-US" sz="5200" b="1" dirty="0">
              <a:ln w="18415" cmpd="sng">
                <a:noFill/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7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e Colour Wallpapers - Wallpaper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5" y="-3429000"/>
            <a:ext cx="18288000" cy="1028700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One Colour Wallpapers - Wallpaper Cave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-1555668" y="0"/>
            <a:ext cx="10450286" cy="6858000"/>
          </a:xfrm>
          <a:prstGeom prst="rect">
            <a:avLst/>
          </a:prstGeom>
          <a:noFill/>
        </p:spPr>
      </p:pic>
      <p:pic>
        <p:nvPicPr>
          <p:cNvPr id="1030" name="Picture 6" descr="Валентин Пикуль отметил 90-летие ::Выксунский рабочий">
            <a:extLst>
              <a:ext uri="{FF2B5EF4-FFF2-40B4-BE49-F238E27FC236}">
                <a16:creationId xmlns:a16="http://schemas.microsoft.com/office/drawing/2014/main" xmlns="" id="{35C72C7F-5C53-47BC-8A44-E7A1255A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81" r="-1" b="2216"/>
          <a:stretch/>
        </p:blipFill>
        <p:spPr bwMode="auto">
          <a:xfrm>
            <a:off x="7031736" y="0"/>
            <a:ext cx="54162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Skolas forma">
            <a:extLst>
              <a:ext uri="{FF2B5EF4-FFF2-40B4-BE49-F238E27FC236}">
                <a16:creationId xmlns:a16="http://schemas.microsoft.com/office/drawing/2014/main" xmlns="" id="{1DFDD707-FB69-413E-86E4-ACD1BC1F0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24" b="38109"/>
          <a:stretch/>
        </p:blipFill>
        <p:spPr bwMode="auto">
          <a:xfrm>
            <a:off x="3298206" y="5351021"/>
            <a:ext cx="2353734" cy="7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TV\Desktop\emblem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352" y="5120145"/>
            <a:ext cx="1343341" cy="113435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672" y="1366046"/>
            <a:ext cx="6989064" cy="2971800"/>
          </a:xfrm>
        </p:spPr>
        <p:txBody>
          <a:bodyPr>
            <a:noAutofit/>
          </a:bodyPr>
          <a:lstStyle/>
          <a:p>
            <a:r>
              <a:rPr lang="ru-RU" sz="5200" b="1" dirty="0">
                <a:ln w="18415" cmpd="sng">
                  <a:noFill/>
                  <a:prstDash val="solid"/>
                </a:ln>
                <a:latin typeface="+mn-lt"/>
              </a:rPr>
              <a:t>Исторические миниатюры Пикуля. Биография писателя. Наследие беллетриста.</a:t>
            </a:r>
            <a:endParaRPr lang="en-US" sz="5200" b="1" dirty="0">
              <a:ln w="18415" cmpd="sng">
                <a:noFill/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7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n-lt"/>
              </a:rPr>
              <a:t>Валентин Пикуль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84386-5367-41BF-A20C-C339D01A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72142"/>
            <a:ext cx="5054600" cy="404982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3000" dirty="0">
                <a:solidFill>
                  <a:srgbClr val="000000"/>
                </a:solidFill>
              </a:rPr>
              <a:t>Родился</a:t>
            </a:r>
            <a:r>
              <a:rPr lang="lv-LV" sz="3000" dirty="0">
                <a:solidFill>
                  <a:srgbClr val="000000"/>
                </a:solidFill>
              </a:rPr>
              <a:t>: 1928</a:t>
            </a:r>
            <a:r>
              <a:rPr lang="ru-RU" sz="3000" dirty="0">
                <a:solidFill>
                  <a:srgbClr val="000000"/>
                </a:solidFill>
              </a:rPr>
              <a:t>г. Ленинград</a:t>
            </a:r>
          </a:p>
          <a:p>
            <a:pPr>
              <a:buNone/>
            </a:pPr>
            <a:r>
              <a:rPr lang="ru-RU" sz="3000" dirty="0">
                <a:solidFill>
                  <a:srgbClr val="000000"/>
                </a:solidFill>
              </a:rPr>
              <a:t>Умер</a:t>
            </a:r>
            <a:r>
              <a:rPr lang="lv-LV" sz="3000" dirty="0">
                <a:solidFill>
                  <a:srgbClr val="000000"/>
                </a:solidFill>
              </a:rPr>
              <a:t>:</a:t>
            </a:r>
            <a:r>
              <a:rPr lang="ru-RU" sz="3000" dirty="0">
                <a:solidFill>
                  <a:srgbClr val="000000"/>
                </a:solidFill>
              </a:rPr>
              <a:t> 1990г. Рига</a:t>
            </a:r>
          </a:p>
          <a:p>
            <a:pPr>
              <a:buNone/>
            </a:pPr>
            <a:endParaRPr lang="ru-RU" sz="3000" dirty="0">
              <a:solidFill>
                <a:srgbClr val="000000"/>
              </a:solidFill>
            </a:endParaRPr>
          </a:p>
          <a:p>
            <a:pPr>
              <a:buNone/>
            </a:pPr>
            <a:endParaRPr lang="ru-RU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3000" dirty="0">
                <a:solidFill>
                  <a:srgbClr val="000000"/>
                </a:solidFill>
              </a:rPr>
              <a:t>30 романов</a:t>
            </a:r>
          </a:p>
          <a:p>
            <a:pPr>
              <a:buNone/>
            </a:pPr>
            <a:r>
              <a:rPr lang="ru-RU" sz="3000" dirty="0">
                <a:solidFill>
                  <a:srgbClr val="000000"/>
                </a:solidFill>
              </a:rPr>
              <a:t>150 исторических миниатюр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Пикуль Валентин Саввич — биография писателя, личная жизнь, фото, портреты,  книги"/>
          <p:cNvPicPr>
            <a:picLocks noChangeAspect="1" noChangeArrowheads="1"/>
          </p:cNvPicPr>
          <p:nvPr/>
        </p:nvPicPr>
        <p:blipFill rotWithShape="1">
          <a:blip r:embed="rId3" cstate="print"/>
          <a:srcRect l="18912" r="15913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Северодвинск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103" y="0"/>
            <a:ext cx="1275885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3028209"/>
            <a:ext cx="12191999" cy="10925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Северодвинск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анкт-Петербург.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3028209"/>
            <a:ext cx="12191999" cy="10925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Ленинград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0" name="Picture 2" descr="День памяти жертв блокады Ленин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998" y="2895600"/>
            <a:ext cx="6378498" cy="3962400"/>
          </a:xfrm>
          <a:prstGeom prst="rect">
            <a:avLst/>
          </a:prstGeom>
        </p:spPr>
      </p:pic>
      <p:pic>
        <p:nvPicPr>
          <p:cNvPr id="17412" name="Picture 4" descr="Дорога Жизни – Ладожское озеро | Вод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895600"/>
            <a:ext cx="5905500" cy="40281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+mn-lt"/>
              </a:rPr>
              <a:t>Блокада Ленинграда, «Дорога жизни»</a:t>
            </a:r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ловецкие острова, Соловки: Соловецкий монастырь и другие  достопримечательности | История островов и монастыря, где находится и как  добрать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3995"/>
            <a:ext cx="12192000" cy="7548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3028209"/>
            <a:ext cx="12191999" cy="10925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Соловки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Эскадренный миноносец &quot;Грозный&quot;. Гонконг. Февраль 1918г.: odynokiy — 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050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4607628"/>
            <a:ext cx="12191999" cy="109252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Миноносец «Грозный»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19197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Есть пророк в своём отечестве!.. | Литература и история | Яндекс Дзен">
            <a:extLst>
              <a:ext uri="{FF2B5EF4-FFF2-40B4-BE49-F238E27FC236}">
                <a16:creationId xmlns:a16="http://schemas.microsoft.com/office/drawing/2014/main" xmlns="" id="{978A6690-C0AC-4276-98D7-A032216C0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9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FCEE4-CE47-47F5-82B3-6739DE81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b="1" dirty="0">
                <a:latin typeface="+mn-lt"/>
              </a:rPr>
              <a:t>«Я буду писателем!»</a:t>
            </a:r>
            <a:endParaRPr lang="en-US" sz="5400" b="1" dirty="0"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033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CA3550B21BD44A975A3AA2390FDE3" ma:contentTypeVersion="2" ma:contentTypeDescription="Create a new document." ma:contentTypeScope="" ma:versionID="f8e782a80fcf064a7e841651f8a13089">
  <xsd:schema xmlns:xsd="http://www.w3.org/2001/XMLSchema" xmlns:xs="http://www.w3.org/2001/XMLSchema" xmlns:p="http://schemas.microsoft.com/office/2006/metadata/properties" xmlns:ns3="9b43c683-5b63-4a08-95be-714928830a60" targetNamespace="http://schemas.microsoft.com/office/2006/metadata/properties" ma:root="true" ma:fieldsID="95b6b9f186575d78b73e71ca2fcd14a0" ns3:_="">
    <xsd:import namespace="9b43c683-5b63-4a08-95be-714928830a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3c683-5b63-4a08-95be-714928830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7BC24-F715-480A-9B29-47CFD1C6B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3c683-5b63-4a08-95be-714928830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A708A-F806-4388-8C53-9CB75F59DA64}">
  <ds:schemaRefs>
    <ds:schemaRef ds:uri="http://purl.org/dc/terms/"/>
    <ds:schemaRef ds:uri="9b43c683-5b63-4a08-95be-714928830a6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801430-27E9-450C-B649-24F74E35C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</Words>
  <Application>Microsoft Office PowerPoint</Application>
  <PresentationFormat>Произвольный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Докладчик: Алексей Павлов Руководители проекта: Татьяна Моисеева, Ольга Губкина</vt:lpstr>
      <vt:lpstr>Исторические миниатюры Пикуля. Биография писателя. Наследие беллетриста.</vt:lpstr>
      <vt:lpstr>Валентин Пикуль</vt:lpstr>
      <vt:lpstr>Слайд 4</vt:lpstr>
      <vt:lpstr>Слайд 5</vt:lpstr>
      <vt:lpstr>Блокада Ленинграда, «Дорога жизни»</vt:lpstr>
      <vt:lpstr>Слайд 7</vt:lpstr>
      <vt:lpstr>Слайд 8</vt:lpstr>
      <vt:lpstr>«Я буду писателем!»</vt:lpstr>
      <vt:lpstr>Литературные кружки Пикуля</vt:lpstr>
      <vt:lpstr>Океанский патруль</vt:lpstr>
      <vt:lpstr>Слайд 12</vt:lpstr>
      <vt:lpstr>Нечистая сила</vt:lpstr>
      <vt:lpstr>Пикуль вместе с Антониной</vt:lpstr>
      <vt:lpstr>Памятник Петру I и Памятник Свободы в Риге</vt:lpstr>
      <vt:lpstr>Игорь Ватолин</vt:lpstr>
      <vt:lpstr>Праздник Аллеи Пикуля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Докладчик: Алексей Павлов Руководители проекта: Татьяна Моисеева, Ольга Губкина</dc:title>
  <dc:creator>Aleksejs Pavlovs</dc:creator>
  <cp:lastModifiedBy>Tatjana Moisejeva</cp:lastModifiedBy>
  <cp:revision>3</cp:revision>
  <dcterms:created xsi:type="dcterms:W3CDTF">2020-10-22T18:27:02Z</dcterms:created>
  <dcterms:modified xsi:type="dcterms:W3CDTF">2020-11-24T15:13:55Z</dcterms:modified>
</cp:coreProperties>
</file>