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256" r:id="rId2"/>
    <p:sldId id="257" r:id="rId3"/>
    <p:sldId id="277" r:id="rId4"/>
    <p:sldId id="278" r:id="rId5"/>
    <p:sldId id="279" r:id="rId6"/>
    <p:sldId id="28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2" r:id="rId16"/>
    <p:sldId id="283" r:id="rId17"/>
    <p:sldId id="268" r:id="rId18"/>
    <p:sldId id="269" r:id="rId19"/>
    <p:sldId id="284" r:id="rId20"/>
    <p:sldId id="270" r:id="rId21"/>
    <p:sldId id="285" r:id="rId22"/>
    <p:sldId id="286" r:id="rId23"/>
    <p:sldId id="271" r:id="rId24"/>
    <p:sldId id="272" r:id="rId25"/>
    <p:sldId id="273" r:id="rId26"/>
    <p:sldId id="274" r:id="rId27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1A949-E72F-4B63-9D5B-DD872BC589AC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29F4D-496F-436A-80D2-8A42E22220DE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424666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2504029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11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2705790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3733330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380612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14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1482666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3088010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Футболка. Эту футболку учительница привезла из Санкт-Петербурга.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16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1248134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17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2568534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18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844144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19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3631584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20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3310635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4224410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21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4067024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22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281316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23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515661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24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2431811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25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2027612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26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2110838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1250987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1114823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164596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3081034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1002024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3293333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29F4D-496F-436A-80D2-8A42E22220DE}" type="slidenum">
              <a:rPr lang="et-EE" smtClean="0"/>
              <a:pPr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344467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57DD3-11CA-4228-AA21-65009518A2BE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t-E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C7A4AF-4EE8-4E2F-BB58-08BA12B43A90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57DD3-11CA-4228-AA21-65009518A2BE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C7A4AF-4EE8-4E2F-BB58-08BA12B43A90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57DD3-11CA-4228-AA21-65009518A2BE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C7A4AF-4EE8-4E2F-BB58-08BA12B43A90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57DD3-11CA-4228-AA21-65009518A2BE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C7A4AF-4EE8-4E2F-BB58-08BA12B43A90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57DD3-11CA-4228-AA21-65009518A2BE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C7A4AF-4EE8-4E2F-BB58-08BA12B43A90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57DD3-11CA-4228-AA21-65009518A2BE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C7A4AF-4EE8-4E2F-BB58-08BA12B43A90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57DD3-11CA-4228-AA21-65009518A2BE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C7A4AF-4EE8-4E2F-BB58-08BA12B43A90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57DD3-11CA-4228-AA21-65009518A2BE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C7A4AF-4EE8-4E2F-BB58-08BA12B43A90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57DD3-11CA-4228-AA21-65009518A2BE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C7A4AF-4EE8-4E2F-BB58-08BA12B43A90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57DD3-11CA-4228-AA21-65009518A2BE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C7A4AF-4EE8-4E2F-BB58-08BA12B43A90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57DD3-11CA-4228-AA21-65009518A2BE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C7A4AF-4EE8-4E2F-BB58-08BA12B43A90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7B57DD3-11CA-4228-AA21-65009518A2BE}" type="datetimeFigureOut">
              <a:rPr lang="et-EE" smtClean="0"/>
              <a:pPr/>
              <a:t>06.11.2016</a:t>
            </a:fld>
            <a:endParaRPr lang="et-E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t-EE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DC7A4AF-4EE8-4E2F-BB58-08BA12B43A90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работа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«Неделя русских мультфильмов»</a:t>
            </a:r>
            <a:endParaRPr lang="et-E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Кангур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Мария и  Пену, </a:t>
            </a:r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Ингели</a:t>
            </a:r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девятого класса </a:t>
            </a:r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Арукюлаской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основной школы</a:t>
            </a:r>
            <a:endParaRPr lang="et-EE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25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098" name="Picture 2" descr="C:\Users\Leena\õppeasta 2015-2016\Loovtööd 2015-16 õa\vene multikate nädal\multikate nädal\IMG_56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539" y="260648"/>
            <a:ext cx="8400933" cy="63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0109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631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8353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ena\õppeasta 2015-2016\Loovtööd 2015-16 õa\vene multikate nädal\multikate nädal\IMG_56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5319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2050" name="Picture 2" descr="C:\Users\Leena\õppeasta 2015-2016\Loovtööd 2015-16 õa\vene multikate nädal\multikate nädal\IMG_56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95799" cy="644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4755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3074" name="Picture 2" descr="C:\Users\Leena\õppeasta 2015-2016\Loovtööd 2015-16 õa\vene multikate nädal\multikate nädal\IMG_56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638"/>
            <a:ext cx="8424936" cy="631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1183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6" name="Picture 2" descr="C:\Users\Leena\õppeasta 2015-2016\Loovtööd 2015-16 õa\vene multikate nädal\multikate nädal\IMG_56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990" y="260648"/>
            <a:ext cx="8202465" cy="615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5569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2050" name="Picture 2" descr="C:\Users\Leena\õppeasta 2015-2016\Loovtööd 2015-16 õa\vene multikate nädal\multikate nädal\IMG_56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642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571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098" name="Picture 2" descr="C:\Users\Leena\õppeasta 2015-2016\Loovtööd 2015-16 õa\vene multikate nädal\multikate nädal\IMG_56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356" y="332655"/>
            <a:ext cx="8333108" cy="624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8460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123" name="Picture 3" descr="C:\Users\Leena\õppeasta 2015-2016\Loovtööd 2015-16 õa\vene multikate nädal\multikate nädal\IMG_57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9500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6841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ena\õppeasta 2015-2016\Loovtööd 2015-16 õa\vene multikate nädal\multikate nädal\IMG_56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1607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eena\õppeasta 2015-2016\Loovtööd 2015-16 õa\vene multikate nädal\multikate nädal\IMG_56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981" y="188639"/>
            <a:ext cx="4275065" cy="320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eena\õppeasta 2015-2016\Loovtööd 2015-16 õa\vene multikate nädal\multikate nädal\IMG_57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45024"/>
            <a:ext cx="2246403" cy="299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370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</a:t>
            </a:r>
            <a:endParaRPr lang="et-E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учеников с мультфильмами, с их героями, режиссёрами, писателями и художниками мультипликационного кино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Поднять интерес к изучению русского языка и культуры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Усовершенствовать свои знания русского языка</a:t>
            </a:r>
          </a:p>
          <a:p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03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211959" cy="31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C:\Users\Leena\õppeasta 2015-2016\Loovtööd 2015-16 õa\vene multikate nädal\multikate nädal\IMG_5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eena\õppeasta 2015-2016\Loovtööd 2015-16 õa\vene multikate nädal\multikate nädal\IMG_5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644"/>
            <a:ext cx="4276080" cy="320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eena\õppeasta 2015-2016\Loovtööd 2015-16 õa\vene multikate nädal\multikate nädal\IMG_57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1895" y="224645"/>
            <a:ext cx="4276081" cy="320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7464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ena\õppeasta 2015-2016\Loovtööd 2015-16 õa\vene multikate nädal\multikate nädal\IMG_57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76737" cy="620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8223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171" name="Picture 3" descr="C:\Users\Leena\õppeasta 2015-2016\Loovtööd 2015-16 õa\vene multikate nädal\multikate nädal\IMG_56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62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6259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170" name="Picture 2" descr="C:\Users\Leena\õppeasta 2015-2016\Loovtööd 2015-16 õa\vene multikate nädal\20160407_0842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146" y="260648"/>
            <a:ext cx="856010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6676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8497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4194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22792" cy="308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0364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37100"/>
            <a:ext cx="4033391" cy="302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3761" y="3365813"/>
            <a:ext cx="2520926" cy="336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0950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et-E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Leena\õppeasta 2015-2016\Loovtööd 2015-16 õa\vene multikate nädal\multikate nädal\IMG_57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486900" y="1584960"/>
            <a:ext cx="3395749" cy="45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4389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endParaRPr lang="et-E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Определили тему творческой работы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учителя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</a:t>
            </a:r>
          </a:p>
          <a:p>
            <a:pPr marL="0" indent="0">
              <a:buNone/>
            </a:pPr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планирования</a:t>
            </a:r>
            <a:r>
              <a:rPr lang="et-EE" dirty="0"/>
              <a:t/>
            </a:r>
            <a:br>
              <a:rPr lang="et-EE" dirty="0"/>
            </a:b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 и обработали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необходимую для реализации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работы  информацию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известные и популярные мультфильмы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мультфильмы для начальной школы и основной школы</a:t>
            </a:r>
          </a:p>
          <a:p>
            <a:endParaRPr lang="ru-RU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xmlns="" val="22734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планирования</a:t>
            </a:r>
            <a:endParaRPr lang="et-E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 конкурсы, развлечения, викторины и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игры. </a:t>
            </a:r>
          </a:p>
          <a:p>
            <a:endParaRPr lang="et-EE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Распределили  задачи</a:t>
            </a:r>
          </a:p>
          <a:p>
            <a:endParaRPr lang="et-EE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Определили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представления результатов, т.е. в какой форме будет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-презентация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фотографии </a:t>
            </a:r>
            <a:endParaRPr lang="et-EE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xmlns="" val="11079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этап:</a:t>
            </a:r>
            <a:endParaRPr lang="et-E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Сделали выводы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Оформили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согласно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работы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защите проекта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защиту своей творческой работы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комиссией в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актовом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xmlns="" val="2264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русских мультфильмов </a:t>
            </a:r>
            <a:endParaRPr lang="et-E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Leena\õppeasta 2015-2016\Loovtööd 2015-16 õa\vene multikate nädal\20160408_1621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35100" y="1598708"/>
            <a:ext cx="7499350" cy="449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425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русских мультфильмов </a:t>
            </a:r>
            <a:endParaRPr lang="et-E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Leena\õppeasta 2015-2016\Loovtööd 2015-16 õa\vene multikate nädal\20160408_162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10800000">
            <a:off x="1435100" y="1598708"/>
            <a:ext cx="7499350" cy="449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97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русских мультфильмов </a:t>
            </a:r>
            <a:endParaRPr lang="et-E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Leena\õppeasta 2015-2016\Loovtööd 2015-16 õa\vene multikate nädal\20160408_1622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3194" y="2239537"/>
            <a:ext cx="5213929" cy="312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ena\õppeasta 2015-2016\Loovtööd 2015-16 õa\vene multikate nädal\20160408_162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7943" y="2276872"/>
            <a:ext cx="540060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61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477</TotalTime>
  <Words>194</Words>
  <Application>Microsoft Office PowerPoint</Application>
  <PresentationFormat>Экран (4:3)</PresentationFormat>
  <Paragraphs>66</Paragraphs>
  <Slides>26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Solstice</vt:lpstr>
      <vt:lpstr>Творческая работа «Неделя русских мультфильмов»</vt:lpstr>
      <vt:lpstr>Цели и задачи </vt:lpstr>
      <vt:lpstr>Этапы проекта </vt:lpstr>
      <vt:lpstr> Этап планирования </vt:lpstr>
      <vt:lpstr>Этап планирования</vt:lpstr>
      <vt:lpstr>Заключительный этап:</vt:lpstr>
      <vt:lpstr>Неделя русских мультфильмов </vt:lpstr>
      <vt:lpstr>Неделя русских мультфильмов </vt:lpstr>
      <vt:lpstr>Неделя русских мультфильмов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Творческая работа «Неделя русских мультфильмов»</dc:title>
  <dc:creator>Leena</dc:creator>
  <cp:lastModifiedBy>Alexander</cp:lastModifiedBy>
  <cp:revision>61</cp:revision>
  <dcterms:created xsi:type="dcterms:W3CDTF">2016-10-09T19:12:07Z</dcterms:created>
  <dcterms:modified xsi:type="dcterms:W3CDTF">2016-11-06T17:00:01Z</dcterms:modified>
</cp:coreProperties>
</file>