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ink/ink6.xml" ContentType="application/inkml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ink/ink3.xml" ContentType="application/inkml+xml"/>
  <Override PartName="/ppt/ink/ink4.xml" ContentType="application/inkml+xml"/>
  <Override PartName="/ppt/ink/ink5.xml" ContentType="application/inkml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16-10-17T17:02:05.2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44,'24'0,"1"0,0 0,0 0,0 0,-1 0,1 0,0 0,0 0,0 0,-1 0,1 0,-25-25,25 25,0 0,0 0,0 0,-1 0,1 0,0 0,0 0,0 0,-1 0,1 0,0 0,0 0,0 0,-1 0,1 0,0 0,0 0,-25 25,25-25,-50 0,0 0,0 0,0 0,1 0,-1 0,0 0,0 0,0 0,1 0,-1 0,0 0,0 0,0 0,1 0,-1 0,0 0,0 0,0 0,0 0,25 25,-24-25,-1 0,0 0,0 0,0 0,1 0,-1 0,0 0,50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16-10-17T17:02:09.78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0,'25'0,"-1"0,1 0,0 0,0 0,0 0,-1 0,1 0,0 0,0 0,0 0,-1 0,26 0,-25 0,0 25,24-25,-24 0,0 0,0 0,-1 0,1 0,0 0,0 0,0 0,-25 25,24-25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16-10-17T17:02:16.08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50,'24'0,"1"0,0 0,0 0,0 0,-1 0,26 0,0 24,-25-24,24 0,-24 0,0 0,0 0,-1 0,1 0,0 0,0 0,0 0,-1 0,1 0,0 0,0 0,-25 25,25-25,-1 0,1 0,0 0,0 0,-50 0,-25 0,26 0,-1 0,0 0,0 0,0 0,1 0,-1 0,0 0,25-25,-25 25,0 0,1 0,-1-24,0 24,0 0,0-25,1 25,-1 0,0-25,0 25,0 0,0 0,1 0,-1 0,25 25,25-25,-1 0,1 0,0 0,0 0,0 0,0 0,-1 0,1 0,0 0,0 0,0 0,-1 0,1 0,0 0,0 0,0 0,-1 0,1 0,0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16-10-17T17:02:39.8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16-10-17T17:02:42.56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16-10-17T17:02:43.37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BD5A-DE9F-46C3-861C-EE9745F13C2E}" type="datetimeFigureOut">
              <a:rPr lang="fi-FI" smtClean="0"/>
              <a:pPr/>
              <a:t>6.11.2016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6931-0339-4688-B4DE-058DDF7FB66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BD5A-DE9F-46C3-861C-EE9745F13C2E}" type="datetimeFigureOut">
              <a:rPr lang="fi-FI" smtClean="0"/>
              <a:pPr/>
              <a:t>6.11.2016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6931-0339-4688-B4DE-058DDF7FB66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BD5A-DE9F-46C3-861C-EE9745F13C2E}" type="datetimeFigureOut">
              <a:rPr lang="fi-FI" smtClean="0"/>
              <a:pPr/>
              <a:t>6.11.2016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6931-0339-4688-B4DE-058DDF7FB66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BD5A-DE9F-46C3-861C-EE9745F13C2E}" type="datetimeFigureOut">
              <a:rPr lang="fi-FI" smtClean="0"/>
              <a:pPr/>
              <a:t>6.11.2016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6931-0339-4688-B4DE-058DDF7FB66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BD5A-DE9F-46C3-861C-EE9745F13C2E}" type="datetimeFigureOut">
              <a:rPr lang="fi-FI" smtClean="0"/>
              <a:pPr/>
              <a:t>6.11.2016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6931-0339-4688-B4DE-058DDF7FB66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BD5A-DE9F-46C3-861C-EE9745F13C2E}" type="datetimeFigureOut">
              <a:rPr lang="fi-FI" smtClean="0"/>
              <a:pPr/>
              <a:t>6.11.2016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6931-0339-4688-B4DE-058DDF7FB66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BD5A-DE9F-46C3-861C-EE9745F13C2E}" type="datetimeFigureOut">
              <a:rPr lang="fi-FI" smtClean="0"/>
              <a:pPr/>
              <a:t>6.11.2016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6931-0339-4688-B4DE-058DDF7FB66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BD5A-DE9F-46C3-861C-EE9745F13C2E}" type="datetimeFigureOut">
              <a:rPr lang="fi-FI" smtClean="0"/>
              <a:pPr/>
              <a:t>6.11.2016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6931-0339-4688-B4DE-058DDF7FB66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BD5A-DE9F-46C3-861C-EE9745F13C2E}" type="datetimeFigureOut">
              <a:rPr lang="fi-FI" smtClean="0"/>
              <a:pPr/>
              <a:t>6.11.2016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6931-0339-4688-B4DE-058DDF7FB66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BD5A-DE9F-46C3-861C-EE9745F13C2E}" type="datetimeFigureOut">
              <a:rPr lang="fi-FI" smtClean="0"/>
              <a:pPr/>
              <a:t>6.11.2016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6931-0339-4688-B4DE-058DDF7FB66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BD5A-DE9F-46C3-861C-EE9745F13C2E}" type="datetimeFigureOut">
              <a:rPr lang="fi-FI" smtClean="0"/>
              <a:pPr/>
              <a:t>6.11.2016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6931-0339-4688-B4DE-058DDF7FB66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8BD5A-DE9F-46C3-861C-EE9745F13C2E}" type="datetimeFigureOut">
              <a:rPr lang="fi-FI" smtClean="0"/>
              <a:pPr/>
              <a:t>6.11.2016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66931-0339-4688-B4DE-058DDF7FB664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7.emf"/><Relationship Id="rId4" Type="http://schemas.openxmlformats.org/officeDocument/2006/relationships/image" Target="../media/image4.emf"/><Relationship Id="rId9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HTl1ph7Zm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Почему я изучаю русский язык</a:t>
            </a:r>
            <a:r>
              <a:rPr lang="fi-FI" dirty="0" smtClean="0"/>
              <a:t>/ </a:t>
            </a:r>
            <a:r>
              <a:rPr lang="fi-FI" err="1" smtClean="0"/>
              <a:t>Why</a:t>
            </a:r>
            <a:r>
              <a:rPr lang="fi-FI" smtClean="0"/>
              <a:t> Go </a:t>
            </a:r>
            <a:r>
              <a:rPr lang="fi-FI" dirty="0" smtClean="0"/>
              <a:t>on Exchange</a:t>
            </a:r>
            <a:br>
              <a:rPr lang="fi-FI" dirty="0" smtClean="0"/>
            </a:br>
            <a:r>
              <a:rPr lang="fi-FI" sz="3200" dirty="0" smtClean="0"/>
              <a:t>Taru </a:t>
            </a:r>
            <a:r>
              <a:rPr lang="fi-FI" sz="3200" dirty="0" err="1" smtClean="0"/>
              <a:t>Löyttymäki</a:t>
            </a:r>
            <a:r>
              <a:rPr lang="fi-FI" sz="3200" dirty="0" smtClean="0"/>
              <a:t/>
            </a:r>
            <a:br>
              <a:rPr lang="fi-FI" sz="3200" dirty="0" smtClean="0"/>
            </a:br>
            <a:r>
              <a:rPr lang="fi-FI" sz="3200" dirty="0" err="1" smtClean="0"/>
              <a:t>University</a:t>
            </a:r>
            <a:r>
              <a:rPr lang="fi-FI" sz="3200" dirty="0" smtClean="0"/>
              <a:t> of Turku, Finland</a:t>
            </a:r>
            <a:endParaRPr lang="fi-FI" dirty="0"/>
          </a:p>
        </p:txBody>
      </p:sp>
      <p:pic>
        <p:nvPicPr>
          <p:cNvPr id="4" name="Kuva 3" descr="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8680"/>
            <a:ext cx="5148064" cy="3427054"/>
          </a:xfrm>
          <a:prstGeom prst="rect">
            <a:avLst/>
          </a:prstGeom>
        </p:spPr>
      </p:pic>
      <p:pic>
        <p:nvPicPr>
          <p:cNvPr id="5" name="Kuva 4" descr="suomen-lippu-366p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548680"/>
            <a:ext cx="4648200" cy="3420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Задний план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мойх планах не было изучать новый язык в университете </a:t>
            </a:r>
          </a:p>
          <a:p>
            <a:r>
              <a:rPr lang="ru-RU" dirty="0" smtClean="0"/>
              <a:t>Иностранные языки мне всегда трудние</a:t>
            </a:r>
          </a:p>
          <a:p>
            <a:r>
              <a:rPr lang="ru-RU" dirty="0" smtClean="0"/>
              <a:t>Я изучаю русский язык сейчас четыре года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Почему я довольна что я изучаю русский язык и иностранние языки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Познокомлюсь с новой интересной культурой</a:t>
            </a:r>
          </a:p>
          <a:p>
            <a:r>
              <a:rPr lang="ru-RU" dirty="0" smtClean="0"/>
              <a:t>Знаю более русской стране и государстве</a:t>
            </a:r>
          </a:p>
          <a:p>
            <a:r>
              <a:rPr lang="ru-RU" dirty="0" smtClean="0"/>
              <a:t>Много новых друзей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flipV="1">
            <a:off x="457200" y="6381328"/>
            <a:ext cx="370384" cy="522390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pic>
        <p:nvPicPr>
          <p:cNvPr id="7" name="Sisällön paikkamerkki 6" descr="scandinav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328" y="-9000"/>
            <a:ext cx="6337345" cy="6876000"/>
          </a:xfrm>
        </p:spPr>
      </p:pic>
      <mc:AlternateContent xmlns:mc="http://schemas.openxmlformats.org/markup-compatibility/2006">
        <mc:Choice xmlns:p14="http://schemas.microsoft.com/office/powerpoint/2010/main" xmlns="" Requires="p14">
          <p:contentPart p14:bwMode="auto" r:id="rId3">
            <p14:nvContentPartPr>
              <p14:cNvPr id="10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11788" y="4598988"/>
              <a:ext cx="276225" cy="17462"/>
            </p14:xfrm>
          </p:contentPart>
        </mc:Choice>
        <mc:Fallback>
          <p:pic>
            <p:nvPicPr>
              <p:cNvPr id="10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5395775" y="4559075"/>
                <a:ext cx="308251" cy="972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5">
            <p14:nvContentPartPr>
              <p14:cNvPr id="102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77038" y="5562600"/>
              <a:ext cx="241300" cy="19050"/>
            </p14:xfrm>
          </p:contentPart>
        </mc:Choice>
        <mc:Fallback>
          <p:pic>
            <p:nvPicPr>
              <p:cNvPr id="102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761168" y="5496859"/>
                <a:ext cx="273401" cy="1505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7">
            <p14:nvContentPartPr>
              <p14:cNvPr id="102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36950" y="4894263"/>
              <a:ext cx="268288" cy="34925"/>
            </p14:xfrm>
          </p:contentPart>
        </mc:Choice>
        <mc:Fallback>
          <p:pic>
            <p:nvPicPr>
              <p:cNvPr id="102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3520911" y="4834585"/>
                <a:ext cx="300366" cy="1546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9">
            <p14:nvContentPartPr>
              <p14:cNvPr id="102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2895500" y="25844500"/>
              <a:ext cx="0" cy="0"/>
            </p14:xfrm>
          </p:contentPart>
        </mc:Choice>
        <mc:Fallback>
          <p:pic>
            <p:nvPicPr>
              <p:cNvPr id="102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2895500" y="2584450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1">
            <p14:nvContentPartPr>
              <p14:cNvPr id="103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525738" y="34297938"/>
              <a:ext cx="0" cy="0"/>
            </p14:xfrm>
          </p:contentPart>
        </mc:Choice>
        <mc:Fallback>
          <p:pic>
            <p:nvPicPr>
              <p:cNvPr id="103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3525738" y="34297938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3">
            <p14:nvContentPartPr>
              <p14:cNvPr id="103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490938" y="32753300"/>
              <a:ext cx="0" cy="0"/>
            </p14:xfrm>
          </p:contentPart>
        </mc:Choice>
        <mc:Fallback>
          <p:pic>
            <p:nvPicPr>
              <p:cNvPr id="103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4490938" y="32753300"/>
                <a:ext cx="0" cy="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dirty="0" err="1" smtClean="0"/>
              <a:t>student</a:t>
            </a:r>
            <a:r>
              <a:rPr lang="fi-FI" dirty="0" smtClean="0"/>
              <a:t> </a:t>
            </a:r>
            <a:r>
              <a:rPr lang="fi-FI" dirty="0" err="1" smtClean="0"/>
              <a:t>exchanges</a:t>
            </a:r>
            <a:r>
              <a:rPr lang="fi-FI" dirty="0" smtClean="0"/>
              <a:t> in the </a:t>
            </a:r>
            <a:r>
              <a:rPr lang="fi-FI" dirty="0" err="1" smtClean="0"/>
              <a:t>University</a:t>
            </a:r>
            <a:r>
              <a:rPr lang="fi-FI" dirty="0" smtClean="0"/>
              <a:t> of Turku </a:t>
            </a: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</p:nvPr>
        </p:nvGraphicFramePr>
        <p:xfrm>
          <a:off x="179512" y="1700808"/>
          <a:ext cx="8686801" cy="1405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9155"/>
                <a:gridCol w="1368152"/>
                <a:gridCol w="1292144"/>
                <a:gridCol w="1292144"/>
                <a:gridCol w="1292144"/>
                <a:gridCol w="1303062"/>
              </a:tblGrid>
              <a:tr h="58818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Student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exchanges</a:t>
                      </a:r>
                      <a:r>
                        <a:rPr lang="fi-FI" baseline="0" dirty="0" smtClean="0"/>
                        <a:t> and </a:t>
                      </a:r>
                      <a:r>
                        <a:rPr lang="fi-FI" baseline="0" dirty="0" err="1" smtClean="0"/>
                        <a:t>interships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2011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2012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2013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2014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2015</a:t>
                      </a:r>
                      <a:endParaRPr lang="fi-FI" dirty="0"/>
                    </a:p>
                  </a:txBody>
                  <a:tcPr/>
                </a:tc>
              </a:tr>
              <a:tr h="38249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Incomings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694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668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753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738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797</a:t>
                      </a:r>
                      <a:endParaRPr lang="fi-FI" dirty="0"/>
                    </a:p>
                  </a:txBody>
                  <a:tcPr/>
                </a:tc>
              </a:tr>
              <a:tr h="382490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Outgoings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912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852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913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866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864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Why</a:t>
            </a:r>
            <a:r>
              <a:rPr lang="fi-FI" dirty="0" smtClean="0"/>
              <a:t> to </a:t>
            </a:r>
            <a:r>
              <a:rPr lang="fi-FI" dirty="0" err="1" smtClean="0"/>
              <a:t>choose</a:t>
            </a:r>
            <a:r>
              <a:rPr lang="fi-FI" dirty="0" smtClean="0"/>
              <a:t> the </a:t>
            </a:r>
            <a:r>
              <a:rPr lang="fi-FI" dirty="0" err="1" smtClean="0"/>
              <a:t>University</a:t>
            </a:r>
            <a:r>
              <a:rPr lang="fi-FI" dirty="0" smtClean="0"/>
              <a:t> of Turku, Finland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University of Turku is </a:t>
            </a:r>
            <a:r>
              <a:rPr lang="en-US" b="1" dirty="0" smtClean="0"/>
              <a:t>a highly international university</a:t>
            </a:r>
            <a:endParaRPr lang="en-US" dirty="0" smtClean="0"/>
          </a:p>
          <a:p>
            <a:r>
              <a:rPr lang="en-US" dirty="0" smtClean="0"/>
              <a:t>We offer </a:t>
            </a:r>
            <a:r>
              <a:rPr lang="en-US" b="1" dirty="0" smtClean="0"/>
              <a:t>more than</a:t>
            </a:r>
            <a:r>
              <a:rPr lang="en-US" dirty="0" smtClean="0"/>
              <a:t> </a:t>
            </a:r>
            <a:r>
              <a:rPr lang="en-US" b="1" dirty="0" smtClean="0"/>
              <a:t>300 courses in English</a:t>
            </a:r>
            <a:r>
              <a:rPr lang="en-US" dirty="0" smtClean="0"/>
              <a:t> </a:t>
            </a:r>
          </a:p>
          <a:p>
            <a:r>
              <a:rPr lang="en-US" dirty="0" smtClean="0"/>
              <a:t>Exchange students are able to </a:t>
            </a:r>
            <a:r>
              <a:rPr lang="en-US" b="1" dirty="0" smtClean="0"/>
              <a:t>combine courses from different faculties</a:t>
            </a:r>
            <a:r>
              <a:rPr lang="en-US" dirty="0" smtClean="0"/>
              <a:t> </a:t>
            </a:r>
          </a:p>
          <a:p>
            <a:r>
              <a:rPr lang="en-US" dirty="0" smtClean="0"/>
              <a:t>Each exchange student will have </a:t>
            </a:r>
            <a:r>
              <a:rPr lang="en-US" b="1" dirty="0" smtClean="0"/>
              <a:t>a personal tutor</a:t>
            </a:r>
            <a:r>
              <a:rPr lang="en-US" dirty="0" smtClean="0"/>
              <a:t> helping with practical matters </a:t>
            </a:r>
          </a:p>
          <a:p>
            <a:r>
              <a:rPr lang="en-US" b="1" dirty="0" smtClean="0"/>
              <a:t>Wireless Internet access on campus</a:t>
            </a:r>
            <a:r>
              <a:rPr lang="en-US" dirty="0" smtClean="0"/>
              <a:t>, computer classes available 24/7 </a:t>
            </a:r>
          </a:p>
          <a:p>
            <a:r>
              <a:rPr lang="en-US" b="1" dirty="0" smtClean="0"/>
              <a:t>Reasonably priced student accommodation with internet connections</a:t>
            </a:r>
            <a:r>
              <a:rPr lang="en-US" dirty="0" smtClean="0"/>
              <a:t> (available for most exchange students)  </a:t>
            </a:r>
          </a:p>
          <a:p>
            <a:r>
              <a:rPr lang="en-US" b="1" dirty="0" smtClean="0"/>
              <a:t>Friendly and helpful staff      </a:t>
            </a:r>
            <a:r>
              <a:rPr lang="en-US" dirty="0" smtClean="0"/>
              <a:t> </a:t>
            </a:r>
          </a:p>
          <a:p>
            <a:r>
              <a:rPr lang="en-US" b="1" dirty="0" smtClean="0"/>
              <a:t>Active Student Union and ESN </a:t>
            </a:r>
            <a:r>
              <a:rPr lang="en-US" dirty="0" smtClean="0"/>
              <a:t>        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University</a:t>
            </a:r>
            <a:r>
              <a:rPr lang="fi-FI" dirty="0" smtClean="0"/>
              <a:t> of Turku – campus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never</a:t>
            </a:r>
            <a:r>
              <a:rPr lang="fi-FI" dirty="0" smtClean="0"/>
              <a:t> </a:t>
            </a:r>
            <a:r>
              <a:rPr lang="fi-FI" dirty="0" err="1" smtClean="0"/>
              <a:t>sleeps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hlinkClick r:id="rId2"/>
              </a:rPr>
              <a:t>https://www.youtube.com/watch?v=mHTl1ph7Zm0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4" name="Sisällön paikkamerkki 3" descr="exchange-life__i-605p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00"/>
            <a:ext cx="9144000" cy="684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102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Office-teema</vt:lpstr>
      <vt:lpstr>       Почему я изучаю русский язык/ Why Go on Exchange Taru Löyttymäki University of Turku, Finland</vt:lpstr>
      <vt:lpstr>Задний план</vt:lpstr>
      <vt:lpstr>Почему я довольна что я изучаю русский язык и иностранние языки</vt:lpstr>
      <vt:lpstr>Слайд 4</vt:lpstr>
      <vt:lpstr>All student exchanges in the University of Turku </vt:lpstr>
      <vt:lpstr>Why to choose the University of Turku, Finland</vt:lpstr>
      <vt:lpstr>University of Turku – campus that never sleeps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Почему я изучаю русский язык</dc:title>
  <dc:creator>Taru</dc:creator>
  <cp:lastModifiedBy>Alexander</cp:lastModifiedBy>
  <cp:revision>16</cp:revision>
  <dcterms:created xsi:type="dcterms:W3CDTF">2016-04-11T16:01:47Z</dcterms:created>
  <dcterms:modified xsi:type="dcterms:W3CDTF">2016-11-06T17:20:05Z</dcterms:modified>
</cp:coreProperties>
</file>