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3" r:id="rId9"/>
    <p:sldId id="264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827531"/>
            <a:ext cx="10058400" cy="4281971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700" b="1" dirty="0">
                <a:solidFill>
                  <a:schemeClr val="accent1">
                    <a:lumMod val="75000"/>
                  </a:schemeClr>
                </a:solidFill>
              </a:rPr>
              <a:t>Подготовка к изданию книги о храме Богоявления с Запсковья</a:t>
            </a:r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700" dirty="0"/>
              <a:t>Социально-культурный проект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175711"/>
            <a:ext cx="10058400" cy="11430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Форум «наследники»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 подготовил студент 2 курса ФРФИЯ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псковГУ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Цветинский Сергей.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66005755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Использование источников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Псковские реставрационные мастерские предоставили фотоматериалы и сведения о восстановлении Храма в конце 20 – начале 21 века.</a:t>
            </a:r>
          </a:p>
          <a:p>
            <a:r>
              <a:rPr lang="ru-RU" dirty="0"/>
              <a:t>Исследователи имеют ряд разногласий в исторических фактах, а именно: несовпадение дат, использование сведений о других Богоявленских церквях (их было 3), многие статьи представляют собой субъективное описание.</a:t>
            </a:r>
          </a:p>
          <a:p>
            <a:r>
              <a:rPr lang="ru-RU" dirty="0"/>
              <a:t>Разнородный материал требовалось изложить в логической и хронологической последовательности, а также учесть иные обстоятельства.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05711446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Список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749376"/>
          </a:xfrm>
        </p:spPr>
        <p:txBody>
          <a:bodyPr>
            <a:normAutofit/>
          </a:bodyPr>
          <a:lstStyle/>
          <a:p>
            <a:r>
              <a:rPr lang="ru-RU" dirty="0" err="1"/>
              <a:t>Комеч</a:t>
            </a:r>
            <a:r>
              <a:rPr lang="ru-RU" dirty="0"/>
              <a:t> А.И. Каменная летопись Пскова </a:t>
            </a:r>
            <a:r>
              <a:rPr lang="en-US" dirty="0"/>
              <a:t>XII – </a:t>
            </a:r>
            <a:r>
              <a:rPr lang="ru-RU" dirty="0"/>
              <a:t>начала </a:t>
            </a:r>
            <a:r>
              <a:rPr lang="en-US" dirty="0"/>
              <a:t>XVI </a:t>
            </a:r>
            <a:r>
              <a:rPr lang="ru-RU" dirty="0"/>
              <a:t>вв. – М.: Наука, 1993. – </a:t>
            </a:r>
            <a:r>
              <a:rPr lang="en-US" dirty="0"/>
              <a:t>ISBN 5020127795</a:t>
            </a:r>
            <a:endParaRPr lang="ru-RU" dirty="0"/>
          </a:p>
          <a:p>
            <a:r>
              <a:rPr lang="ru-RU" dirty="0" err="1"/>
              <a:t>Морозкина</a:t>
            </a:r>
            <a:r>
              <a:rPr lang="ru-RU" dirty="0"/>
              <a:t> Е.Н. Щит и зодчий: путеводитель по древнему Пскову / Е.Н. </a:t>
            </a:r>
            <a:r>
              <a:rPr lang="ru-RU" dirty="0" err="1"/>
              <a:t>Морозкина</a:t>
            </a:r>
            <a:r>
              <a:rPr lang="ru-RU" dirty="0"/>
              <a:t>. – Псков: Отчина, 1994. – 349 с.</a:t>
            </a:r>
            <a:endParaRPr lang="en-US" dirty="0"/>
          </a:p>
          <a:p>
            <a:r>
              <a:rPr lang="ru-RU" dirty="0" err="1"/>
              <a:t>Спегальский</a:t>
            </a:r>
            <a:r>
              <a:rPr lang="ru-RU" dirty="0"/>
              <a:t> Ю.П. Псков: художественные памятники / Ю.П. </a:t>
            </a:r>
            <a:r>
              <a:rPr lang="ru-RU" dirty="0" err="1"/>
              <a:t>Спегальский</a:t>
            </a:r>
            <a:r>
              <a:rPr lang="ru-RU" dirty="0"/>
              <a:t>. – Изд. 2-е. – Л.: </a:t>
            </a:r>
            <a:r>
              <a:rPr lang="ru-RU" dirty="0" err="1"/>
              <a:t>Лениздат</a:t>
            </a:r>
            <a:r>
              <a:rPr lang="ru-RU" dirty="0"/>
              <a:t>, 1972. – 272 с.</a:t>
            </a:r>
          </a:p>
          <a:p>
            <a:r>
              <a:rPr lang="ru-RU" dirty="0" err="1"/>
              <a:t>Шулакова</a:t>
            </a:r>
            <a:r>
              <a:rPr lang="ru-RU" dirty="0"/>
              <a:t> Т.А. Ансамбль церкви Богоявления с Запсковья (1496 г.). – Псков: Славяне, 2008 г. – 20 с. – (серия «Храмы Пскова») и аналогичное издание 2014 г.</a:t>
            </a:r>
          </a:p>
          <a:p>
            <a:r>
              <a:rPr lang="ru-RU" dirty="0"/>
              <a:t>Архивная справка от 21.03.2007 №79 Основание: Ф.39. Оп.1. Д.1230. Л.390. Государственный архив Псковской области.</a:t>
            </a:r>
          </a:p>
          <a:p>
            <a:r>
              <a:rPr lang="ru-RU" dirty="0"/>
              <a:t>Фотоматериалы Псковских реставрационных мастерских и из личного архива.</a:t>
            </a:r>
          </a:p>
          <a:p>
            <a:r>
              <a:rPr lang="ru-RU" dirty="0"/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526070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230" y="758952"/>
            <a:ext cx="11029950" cy="216712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90801313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Сведения о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книги о храме Богоявления с Запсковья (г. Псков)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исчерпывающего справочника о данном храме;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Систематизация подобранного материала, включая теоретический и иллюстративный;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текста для широкого круга читателей;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 обусловлена реальным спросом со стороны посетителей (речь идёт в первую очередь о туристах);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важно обращать внимание людей на культурно-исторические памятники Древней Руси, чему способствуют подобные издания.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855799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Сведения о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использования материала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Подобранный материал освещает культурно-религиозные, социальные, исторические, архитектурные аспекты изучения храма и может быть применён краеведами, гидами, интересующимися людьми.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Проблемы, с которыми пришлось столкнуться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Противоречивость собираемого материала;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объёма текста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аудитория, т. е. потенциальный круг читателей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Предполагается широкий круг читателей, которых интересует православие, история, культура, архитектура и др. области знаний.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57003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Варианты оформления обложки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93440"/>
            <a:ext cx="2483489" cy="3440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4227" y="1689661"/>
            <a:ext cx="5071904" cy="3524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4227" y="1661064"/>
            <a:ext cx="2520065" cy="3505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0470" y="1689661"/>
            <a:ext cx="2509151" cy="35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3666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Варианты оформления обложки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3383" y="1897916"/>
            <a:ext cx="2369821" cy="3171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0" y="1845734"/>
            <a:ext cx="2246103" cy="322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8369" y="1897916"/>
            <a:ext cx="2995115" cy="32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4602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План текстовой части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Храм Богоявления – жемчужина Запсковья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(вступление)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История: даты и события, изменения формы купола, строительство приделов и др. пристроек, история колокольни, колокол, отлитый при Иване Грозном;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Архитектура: псковские черты, симметрия и асимметрия, пропорции;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Значение данного храма как памятника Православия Древней Руси;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Восстановление 1990-2009: имена и даты, фотографии для сравнения, новый иконостас (фото), звонница (освящение новых колоколов) и т. д.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Что привлекает паломников: легенда о преподобном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Никандре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другие интересные факты, изображения живописного места и пр.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Водоосвящение в престольный праздник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(фото) (заключение)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40932266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Иллюстративный материал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0449" y="1737360"/>
            <a:ext cx="5172062" cy="2909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909" y="2276668"/>
            <a:ext cx="4117911" cy="3088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7065" y="4049299"/>
            <a:ext cx="3744935" cy="28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97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Иллюстративный материал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864" y="1737360"/>
            <a:ext cx="2843887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0751" y="1737360"/>
            <a:ext cx="3999086" cy="2827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2359" y="356429"/>
            <a:ext cx="4133737" cy="58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911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Иллюстративный материал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1" y="1751675"/>
            <a:ext cx="3884842" cy="291363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9228" y="727788"/>
            <a:ext cx="4212772" cy="5617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031" y="3452327"/>
            <a:ext cx="4540897" cy="34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623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511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  Подготовка к изданию книги о храме Богоявления с Запсковья  Социально-культурный проект</vt:lpstr>
      <vt:lpstr>Сведения о проекте</vt:lpstr>
      <vt:lpstr>Сведения о проекте</vt:lpstr>
      <vt:lpstr>Варианты оформления обложки</vt:lpstr>
      <vt:lpstr>Варианты оформления обложки</vt:lpstr>
      <vt:lpstr>План текстовой части</vt:lpstr>
      <vt:lpstr>Иллюстративный материал</vt:lpstr>
      <vt:lpstr>Иллюстративный материал</vt:lpstr>
      <vt:lpstr>Иллюстративный материал</vt:lpstr>
      <vt:lpstr>Использование источников информации</vt:lpstr>
      <vt:lpstr>Список источников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Социально-культурный проект Издание книги о храме Богоявления с Запсковья</dc:title>
  <dc:creator>user</dc:creator>
  <cp:lastModifiedBy>Alexander</cp:lastModifiedBy>
  <cp:revision>17</cp:revision>
  <dcterms:created xsi:type="dcterms:W3CDTF">2016-10-10T15:25:15Z</dcterms:created>
  <dcterms:modified xsi:type="dcterms:W3CDTF">2016-11-06T17:02:25Z</dcterms:modified>
</cp:coreProperties>
</file>